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2c8accf9cf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f16bc77ac4aa1"/>
  </p:sldMasterIdLst>
  <p:sldIdLst>
    <p:sldId xmlns:r="http://schemas.openxmlformats.org/officeDocument/2006/relationships" id="256" r:id="R9204ebbe00824a81"/>
    <p:sldId xmlns:r="http://schemas.openxmlformats.org/officeDocument/2006/relationships" id="257" r:id="R59788f23aeab4d7b"/>
    <p:sldId xmlns:r="http://schemas.openxmlformats.org/officeDocument/2006/relationships" id="258" r:id="R9efe2a2295a64589"/>
    <p:sldId xmlns:r="http://schemas.openxmlformats.org/officeDocument/2006/relationships" id="259" r:id="R218be96e84cb4b8e"/>
    <p:sldId xmlns:r="http://schemas.openxmlformats.org/officeDocument/2006/relationships" id="260" r:id="R272d6750d15845fa"/>
    <p:sldId xmlns:r="http://schemas.openxmlformats.org/officeDocument/2006/relationships" id="261" r:id="R2542d33762234e30"/>
    <p:sldId xmlns:r="http://schemas.openxmlformats.org/officeDocument/2006/relationships" id="262" r:id="R5d0d591a8699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f16bc77ac4aa1" /><Relationship Type="http://schemas.openxmlformats.org/officeDocument/2006/relationships/slide" Target="/ppt/slides/slide1.xml" Id="R9204ebbe00824a81" /><Relationship Type="http://schemas.openxmlformats.org/officeDocument/2006/relationships/slide" Target="/ppt/slides/slide2.xml" Id="R59788f23aeab4d7b" /><Relationship Type="http://schemas.openxmlformats.org/officeDocument/2006/relationships/slide" Target="/ppt/slides/slide3.xml" Id="R9efe2a2295a64589" /><Relationship Type="http://schemas.openxmlformats.org/officeDocument/2006/relationships/slide" Target="/ppt/slides/slide4.xml" Id="R218be96e84cb4b8e" /><Relationship Type="http://schemas.openxmlformats.org/officeDocument/2006/relationships/slide" Target="/ppt/slides/slide5.xml" Id="R272d6750d15845fa" /><Relationship Type="http://schemas.openxmlformats.org/officeDocument/2006/relationships/slide" Target="/ppt/slides/slide6.xml" Id="R2542d33762234e30" /><Relationship Type="http://schemas.openxmlformats.org/officeDocument/2006/relationships/slide" Target="/ppt/slides/slide7.xml" Id="R5d0d591a8699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007606320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a6bbb47e4c22" /><Relationship Type="http://schemas.openxmlformats.org/officeDocument/2006/relationships/theme" Target="/ppt/slideMasters/theme/theme1.xml" Id="R5f745850491e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aa6bbb47e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8f0f3bc0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e0f51ce28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0e96f3c3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04a90cd21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b11616f7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5bc2e143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b82dcd5ca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HJELMERUD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HJELMERUD MASKIN OG TRANSPORT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22 594 154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12 701 616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17 573 494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HJELMERUD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Rudsteinveien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990 340 218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HJELMERUD MASKIN OG TRANSPORT AS</a:t>
            </a:r>
          </a:p>
        </p:txBody>
      </p:sp>
    </p:spTree>
  </p:cSld>
  <p:clrMapOvr>
    <a:masterClrMapping xmlns:a="http://schemas.openxmlformats.org/drawingml/2006/main"/>
  </p:clrMapOvr>
</p:sld>
</file>