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71cb49af54b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c5f1bc2f114fbd"/>
  </p:sldMasterIdLst>
  <p:sldIdLst>
    <p:sldId xmlns:r="http://schemas.openxmlformats.org/officeDocument/2006/relationships" id="256" r:id="R447cb6304b3e48d5"/>
    <p:sldId xmlns:r="http://schemas.openxmlformats.org/officeDocument/2006/relationships" id="257" r:id="Re5823fadbe73423d"/>
    <p:sldId xmlns:r="http://schemas.openxmlformats.org/officeDocument/2006/relationships" id="258" r:id="Read7143439834e5b"/>
    <p:sldId xmlns:r="http://schemas.openxmlformats.org/officeDocument/2006/relationships" id="259" r:id="R74ea07eb01b445a3"/>
    <p:sldId xmlns:r="http://schemas.openxmlformats.org/officeDocument/2006/relationships" id="260" r:id="R18ba8234eed64884"/>
    <p:sldId xmlns:r="http://schemas.openxmlformats.org/officeDocument/2006/relationships" id="261" r:id="Rf25da9a5b4b54a5e"/>
    <p:sldId xmlns:r="http://schemas.openxmlformats.org/officeDocument/2006/relationships" id="262" r:id="Rbacebd53569545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c5f1bc2f114fbd" /><Relationship Type="http://schemas.openxmlformats.org/officeDocument/2006/relationships/slide" Target="/ppt/slides/slide1.xml" Id="R447cb6304b3e48d5" /><Relationship Type="http://schemas.openxmlformats.org/officeDocument/2006/relationships/slide" Target="/ppt/slides/slide2.xml" Id="Re5823fadbe73423d" /><Relationship Type="http://schemas.openxmlformats.org/officeDocument/2006/relationships/slide" Target="/ppt/slides/slide3.xml" Id="Read7143439834e5b" /><Relationship Type="http://schemas.openxmlformats.org/officeDocument/2006/relationships/slide" Target="/ppt/slides/slide4.xml" Id="R74ea07eb01b445a3" /><Relationship Type="http://schemas.openxmlformats.org/officeDocument/2006/relationships/slide" Target="/ppt/slides/slide5.xml" Id="R18ba8234eed64884" /><Relationship Type="http://schemas.openxmlformats.org/officeDocument/2006/relationships/slide" Target="/ppt/slides/slide6.xml" Id="Rf25da9a5b4b54a5e" /><Relationship Type="http://schemas.openxmlformats.org/officeDocument/2006/relationships/slide" Target="/ppt/slides/slide7.xml" Id="Rbacebd53569545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72273f209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eb6385599478b" /><Relationship Type="http://schemas.openxmlformats.org/officeDocument/2006/relationships/theme" Target="/ppt/slideMasters/theme/theme1.xml" Id="Ra842ad2ab0b3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9eb638559947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481851cca4c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28998d9e47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71d99e221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cd9c8d5cb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62be0056c4e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d70d6e01842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03a05786248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BYGGDETALJ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BYGGDETALJ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33 648 133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1 243 359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6 118 339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13 500 570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ROLF-INGE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EINAR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BYGGDETALJ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5525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einar@byggdetalj.no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www.byggdetalj.no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990 341 214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BYGGDETALJ AS</a:t>
            </a:r>
          </a:p>
        </p:txBody>
      </p:sp>
    </p:spTree>
  </p:cSld>
  <p:clrMapOvr>
    <a:masterClrMapping xmlns:a="http://schemas.openxmlformats.org/drawingml/2006/main"/>
  </p:clrMapOvr>
</p:sld>
</file>