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c41d44c58e34e7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6aefd266a7e468c"/>
  </p:sldMasterIdLst>
  <p:sldIdLst>
    <p:sldId xmlns:r="http://schemas.openxmlformats.org/officeDocument/2006/relationships" id="256" r:id="Rd1659517e5884515"/>
    <p:sldId xmlns:r="http://schemas.openxmlformats.org/officeDocument/2006/relationships" id="257" r:id="R112d8bd82f4748b8"/>
    <p:sldId xmlns:r="http://schemas.openxmlformats.org/officeDocument/2006/relationships" id="258" r:id="R55762a0754fb49d4"/>
    <p:sldId xmlns:r="http://schemas.openxmlformats.org/officeDocument/2006/relationships" id="259" r:id="R51d51e24b45f4c26"/>
    <p:sldId xmlns:r="http://schemas.openxmlformats.org/officeDocument/2006/relationships" id="260" r:id="Rb6ecda9590194c6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aefd266a7e468c" /><Relationship Type="http://schemas.openxmlformats.org/officeDocument/2006/relationships/slide" Target="/ppt/slides/slide1.xml" Id="Rd1659517e5884515" /><Relationship Type="http://schemas.openxmlformats.org/officeDocument/2006/relationships/slide" Target="/ppt/slides/slide2.xml" Id="R112d8bd82f4748b8" /><Relationship Type="http://schemas.openxmlformats.org/officeDocument/2006/relationships/slide" Target="/ppt/slides/slide3.xml" Id="R55762a0754fb49d4" /><Relationship Type="http://schemas.openxmlformats.org/officeDocument/2006/relationships/slide" Target="/ppt/slides/slide4.xml" Id="R51d51e24b45f4c26" /><Relationship Type="http://schemas.openxmlformats.org/officeDocument/2006/relationships/slide" Target="/ppt/slides/slide5.xml" Id="Rb6ecda9590194c6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9427d510af463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135c3458b442a6" /><Relationship Type="http://schemas.openxmlformats.org/officeDocument/2006/relationships/theme" Target="/ppt/slideMasters/theme/theme1.xml" Id="R6bc7da4daf3e48f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0135c3458b442a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aee6dd089c49d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8c284de754471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3f9d5a2ccb401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2381e8ae9f411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717d2eee5d4a2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EKORNES RØR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EKORNES RØR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EKORNES RØR ble etablert [år] og holder til i Ørskog.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EKORNES RØR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EKORNES RØR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EKORNES RØR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Elling O. Wallbøes veg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6240 Ørskog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olavekornes@gmail.com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990 343 438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EKORNES RØR</a:t>
            </a:r>
          </a:p>
        </p:txBody>
      </p:sp>
    </p:spTree>
  </p:cSld>
  <p:clrMapOvr>
    <a:masterClrMapping xmlns:a="http://schemas.openxmlformats.org/drawingml/2006/main"/>
  </p:clrMapOvr>
</p:sld>
</file>