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ec911d90e449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d9a9723eb5457b"/>
  </p:sldMasterIdLst>
  <p:sldIdLst>
    <p:sldId xmlns:r="http://schemas.openxmlformats.org/officeDocument/2006/relationships" id="256" r:id="R4d7a01db69aa4a90"/>
    <p:sldId xmlns:r="http://schemas.openxmlformats.org/officeDocument/2006/relationships" id="257" r:id="Rb898678975124ed1"/>
    <p:sldId xmlns:r="http://schemas.openxmlformats.org/officeDocument/2006/relationships" id="258" r:id="Rb0338557b48a4ad7"/>
    <p:sldId xmlns:r="http://schemas.openxmlformats.org/officeDocument/2006/relationships" id="259" r:id="Rf4fa820aa01e4624"/>
    <p:sldId xmlns:r="http://schemas.openxmlformats.org/officeDocument/2006/relationships" id="260" r:id="Reebd208c6af24b66"/>
    <p:sldId xmlns:r="http://schemas.openxmlformats.org/officeDocument/2006/relationships" id="261" r:id="R391d758beaf34205"/>
    <p:sldId xmlns:r="http://schemas.openxmlformats.org/officeDocument/2006/relationships" id="262" r:id="Rfa370c18ae354f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d9a9723eb5457b" /><Relationship Type="http://schemas.openxmlformats.org/officeDocument/2006/relationships/slide" Target="/ppt/slides/slide1.xml" Id="R4d7a01db69aa4a90" /><Relationship Type="http://schemas.openxmlformats.org/officeDocument/2006/relationships/slide" Target="/ppt/slides/slide2.xml" Id="Rb898678975124ed1" /><Relationship Type="http://schemas.openxmlformats.org/officeDocument/2006/relationships/slide" Target="/ppt/slides/slide3.xml" Id="Rb0338557b48a4ad7" /><Relationship Type="http://schemas.openxmlformats.org/officeDocument/2006/relationships/slide" Target="/ppt/slides/slide4.xml" Id="Rf4fa820aa01e4624" /><Relationship Type="http://schemas.openxmlformats.org/officeDocument/2006/relationships/slide" Target="/ppt/slides/slide5.xml" Id="Reebd208c6af24b66" /><Relationship Type="http://schemas.openxmlformats.org/officeDocument/2006/relationships/slide" Target="/ppt/slides/slide6.xml" Id="R391d758beaf34205" /><Relationship Type="http://schemas.openxmlformats.org/officeDocument/2006/relationships/slide" Target="/ppt/slides/slide7.xml" Id="Rfa370c18ae354f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13f47443041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b0850761b425e" /><Relationship Type="http://schemas.openxmlformats.org/officeDocument/2006/relationships/theme" Target="/ppt/slideMasters/theme/theme1.xml" Id="Rba40312c6de547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5b0850761b42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e2f44a65d4f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4fb6c326648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f5bc919154d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3df02dc424d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9fcd5b72043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820c5fa2f43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a88582e154d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 FYSIOTERAPI &amp; TRENING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FYSIOTERAPI &amp; TRENING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FYSIOTERAPI &amp; TRENING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FYSIOTERAPI &amp; TRENING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FYSIOTERAPI &amp; TRENING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FYSIOTERAPI &amp; TRENING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885 903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FYSIOTERAPI &amp; TRENING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LIAN FYSIOTERAPI OG TRENING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SUND FYSIOTERAPI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FYSIOTERAPI &amp; TRENING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997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990 343 586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FYSIOTERAPI &amp; TRENING AS</a:t>
            </a:r>
          </a:p>
        </p:txBody>
      </p:sp>
    </p:spTree>
  </p:cSld>
  <p:clrMapOvr>
    <a:masterClrMapping xmlns:a="http://schemas.openxmlformats.org/drawingml/2006/main"/>
  </p:clrMapOvr>
</p:sld>
</file>