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ce5e7589d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bac2bb7aa4d0c"/>
  </p:sldMasterIdLst>
  <p:sldIdLst>
    <p:sldId xmlns:r="http://schemas.openxmlformats.org/officeDocument/2006/relationships" id="256" r:id="Rdefc4e06bca446f6"/>
    <p:sldId xmlns:r="http://schemas.openxmlformats.org/officeDocument/2006/relationships" id="257" r:id="Rb2a78cf489de48c9"/>
    <p:sldId xmlns:r="http://schemas.openxmlformats.org/officeDocument/2006/relationships" id="258" r:id="R83bed9fcc71843ea"/>
    <p:sldId xmlns:r="http://schemas.openxmlformats.org/officeDocument/2006/relationships" id="259" r:id="R4677295dda6642f5"/>
    <p:sldId xmlns:r="http://schemas.openxmlformats.org/officeDocument/2006/relationships" id="260" r:id="R9a879e1cb3904ff0"/>
    <p:sldId xmlns:r="http://schemas.openxmlformats.org/officeDocument/2006/relationships" id="261" r:id="Rf9084a2a883a44b7"/>
    <p:sldId xmlns:r="http://schemas.openxmlformats.org/officeDocument/2006/relationships" id="262" r:id="R3bf4393e8086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bac2bb7aa4d0c" /><Relationship Type="http://schemas.openxmlformats.org/officeDocument/2006/relationships/slide" Target="/ppt/slides/slide1.xml" Id="Rdefc4e06bca446f6" /><Relationship Type="http://schemas.openxmlformats.org/officeDocument/2006/relationships/slide" Target="/ppt/slides/slide2.xml" Id="Rb2a78cf489de48c9" /><Relationship Type="http://schemas.openxmlformats.org/officeDocument/2006/relationships/slide" Target="/ppt/slides/slide3.xml" Id="R83bed9fcc71843ea" /><Relationship Type="http://schemas.openxmlformats.org/officeDocument/2006/relationships/slide" Target="/ppt/slides/slide4.xml" Id="R4677295dda6642f5" /><Relationship Type="http://schemas.openxmlformats.org/officeDocument/2006/relationships/slide" Target="/ppt/slides/slide5.xml" Id="R9a879e1cb3904ff0" /><Relationship Type="http://schemas.openxmlformats.org/officeDocument/2006/relationships/slide" Target="/ppt/slides/slide6.xml" Id="Rf9084a2a883a44b7" /><Relationship Type="http://schemas.openxmlformats.org/officeDocument/2006/relationships/slide" Target="/ppt/slides/slide7.xml" Id="R3bf4393e8086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2323c96e5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c0ddebda41bd" /><Relationship Type="http://schemas.openxmlformats.org/officeDocument/2006/relationships/theme" Target="/ppt/slideMasters/theme/theme1.xml" Id="Rdf5f1a9807ae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cc0ddebda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50cb6ae0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329bfd3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3517b827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88f3fd08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ff65e2e9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640f2900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2e3d77c5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BLISSAPP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BLISSAPP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−1 032 822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Krohnåsen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post@bliss-info.com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www.blissapp.no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