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ccb336d5a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958b317fc4751"/>
  </p:sldMasterIdLst>
  <p:sldIdLst>
    <p:sldId xmlns:r="http://schemas.openxmlformats.org/officeDocument/2006/relationships" id="256" r:id="R01bf0da84dc5480b"/>
    <p:sldId xmlns:r="http://schemas.openxmlformats.org/officeDocument/2006/relationships" id="257" r:id="R9a124bbcb0b34ef2"/>
    <p:sldId xmlns:r="http://schemas.openxmlformats.org/officeDocument/2006/relationships" id="258" r:id="R7be40f76c92244ce"/>
    <p:sldId xmlns:r="http://schemas.openxmlformats.org/officeDocument/2006/relationships" id="259" r:id="R88a31d86d6ee4d06"/>
    <p:sldId xmlns:r="http://schemas.openxmlformats.org/officeDocument/2006/relationships" id="260" r:id="R70c8f6de2b834209"/>
    <p:sldId xmlns:r="http://schemas.openxmlformats.org/officeDocument/2006/relationships" id="261" r:id="R2092a9b3ba404cdb"/>
    <p:sldId xmlns:r="http://schemas.openxmlformats.org/officeDocument/2006/relationships" id="262" r:id="R5791e168f93e48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958b317fc4751" /><Relationship Type="http://schemas.openxmlformats.org/officeDocument/2006/relationships/slide" Target="/ppt/slides/slide1.xml" Id="R01bf0da84dc5480b" /><Relationship Type="http://schemas.openxmlformats.org/officeDocument/2006/relationships/slide" Target="/ppt/slides/slide2.xml" Id="R9a124bbcb0b34ef2" /><Relationship Type="http://schemas.openxmlformats.org/officeDocument/2006/relationships/slide" Target="/ppt/slides/slide3.xml" Id="R7be40f76c92244ce" /><Relationship Type="http://schemas.openxmlformats.org/officeDocument/2006/relationships/slide" Target="/ppt/slides/slide4.xml" Id="R88a31d86d6ee4d06" /><Relationship Type="http://schemas.openxmlformats.org/officeDocument/2006/relationships/slide" Target="/ppt/slides/slide5.xml" Id="R70c8f6de2b834209" /><Relationship Type="http://schemas.openxmlformats.org/officeDocument/2006/relationships/slide" Target="/ppt/slides/slide6.xml" Id="R2092a9b3ba404cdb" /><Relationship Type="http://schemas.openxmlformats.org/officeDocument/2006/relationships/slide" Target="/ppt/slides/slide7.xml" Id="R5791e168f93e48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f4fca8a4d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4aff729c4139" /><Relationship Type="http://schemas.openxmlformats.org/officeDocument/2006/relationships/theme" Target="/ppt/slideMasters/theme/theme1.xml" Id="Rf78bdf2fb99d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34aff729c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68cc22993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71b9fbdc14f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d07b9ba6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78bcf6d60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b81304a38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e26ae4a77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8a0819d41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BERGART AS ble etablert [år] og holder til i Eresfjord.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192 318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7 926 394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8 048 183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OPSAL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Frisvollvegen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6470 Eresfjord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post@nygardlodge.com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990 363 358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BERGART AS</a:t>
            </a:r>
          </a:p>
        </p:txBody>
      </p:sp>
    </p:spTree>
  </p:cSld>
  <p:clrMapOvr>
    <a:masterClrMapping xmlns:a="http://schemas.openxmlformats.org/drawingml/2006/main"/>
  </p:clrMapOvr>
</p:sld>
</file>