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3344987cd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a7320370a4e2f"/>
  </p:sldMasterIdLst>
  <p:sldIdLst>
    <p:sldId xmlns:r="http://schemas.openxmlformats.org/officeDocument/2006/relationships" id="256" r:id="Rd55a59fbfb0b4f80"/>
    <p:sldId xmlns:r="http://schemas.openxmlformats.org/officeDocument/2006/relationships" id="257" r:id="R97cd399fdff14b74"/>
    <p:sldId xmlns:r="http://schemas.openxmlformats.org/officeDocument/2006/relationships" id="258" r:id="Rdf33fbdb3202404e"/>
    <p:sldId xmlns:r="http://schemas.openxmlformats.org/officeDocument/2006/relationships" id="259" r:id="Re5d012cf0e464703"/>
    <p:sldId xmlns:r="http://schemas.openxmlformats.org/officeDocument/2006/relationships" id="260" r:id="Rcb5992d0cb904e4a"/>
    <p:sldId xmlns:r="http://schemas.openxmlformats.org/officeDocument/2006/relationships" id="261" r:id="Rb866eb60767c4a19"/>
    <p:sldId xmlns:r="http://schemas.openxmlformats.org/officeDocument/2006/relationships" id="262" r:id="R219a4ec8e615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a7320370a4e2f" /><Relationship Type="http://schemas.openxmlformats.org/officeDocument/2006/relationships/slide" Target="/ppt/slides/slide1.xml" Id="Rd55a59fbfb0b4f80" /><Relationship Type="http://schemas.openxmlformats.org/officeDocument/2006/relationships/slide" Target="/ppt/slides/slide2.xml" Id="R97cd399fdff14b74" /><Relationship Type="http://schemas.openxmlformats.org/officeDocument/2006/relationships/slide" Target="/ppt/slides/slide3.xml" Id="Rdf33fbdb3202404e" /><Relationship Type="http://schemas.openxmlformats.org/officeDocument/2006/relationships/slide" Target="/ppt/slides/slide4.xml" Id="Re5d012cf0e464703" /><Relationship Type="http://schemas.openxmlformats.org/officeDocument/2006/relationships/slide" Target="/ppt/slides/slide5.xml" Id="Rcb5992d0cb904e4a" /><Relationship Type="http://schemas.openxmlformats.org/officeDocument/2006/relationships/slide" Target="/ppt/slides/slide6.xml" Id="Rb866eb60767c4a19" /><Relationship Type="http://schemas.openxmlformats.org/officeDocument/2006/relationships/slide" Target="/ppt/slides/slide7.xml" Id="R219a4ec8e615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75697c112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dc49d0e54246" /><Relationship Type="http://schemas.openxmlformats.org/officeDocument/2006/relationships/theme" Target="/ppt/slideMasters/theme/theme1.xml" Id="R2a6107e3632b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6dc49d0e5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134688ef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932c577a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8b10ccbc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2ea5bcd7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27bc6ce1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e5fa7647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54f56bf8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SØRVEST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SØRVEST ENGINEERING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ROLF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ROLF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ANNLAUG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Svenneviktoppen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990 367 582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SØRVEST ENGINEERING AS</a:t>
            </a:r>
          </a:p>
        </p:txBody>
      </p:sp>
    </p:spTree>
  </p:cSld>
  <p:clrMapOvr>
    <a:masterClrMapping xmlns:a="http://schemas.openxmlformats.org/drawingml/2006/main"/>
  </p:clrMapOvr>
</p:sld>
</file>