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64d5dc038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ed75dd8494190"/>
  </p:sldMasterIdLst>
  <p:sldIdLst>
    <p:sldId xmlns:r="http://schemas.openxmlformats.org/officeDocument/2006/relationships" id="256" r:id="R0b57a2b489e14c7c"/>
    <p:sldId xmlns:r="http://schemas.openxmlformats.org/officeDocument/2006/relationships" id="257" r:id="Rc73cc8bdb60245f1"/>
    <p:sldId xmlns:r="http://schemas.openxmlformats.org/officeDocument/2006/relationships" id="258" r:id="R2613202358bf4518"/>
    <p:sldId xmlns:r="http://schemas.openxmlformats.org/officeDocument/2006/relationships" id="259" r:id="R32c536e75ed04648"/>
    <p:sldId xmlns:r="http://schemas.openxmlformats.org/officeDocument/2006/relationships" id="260" r:id="R99e73dc0c92f40f4"/>
    <p:sldId xmlns:r="http://schemas.openxmlformats.org/officeDocument/2006/relationships" id="261" r:id="R3b3de9e619fb4726"/>
    <p:sldId xmlns:r="http://schemas.openxmlformats.org/officeDocument/2006/relationships" id="262" r:id="R4aa614d83ec5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ed75dd8494190" /><Relationship Type="http://schemas.openxmlformats.org/officeDocument/2006/relationships/slide" Target="/ppt/slides/slide1.xml" Id="R0b57a2b489e14c7c" /><Relationship Type="http://schemas.openxmlformats.org/officeDocument/2006/relationships/slide" Target="/ppt/slides/slide2.xml" Id="Rc73cc8bdb60245f1" /><Relationship Type="http://schemas.openxmlformats.org/officeDocument/2006/relationships/slide" Target="/ppt/slides/slide3.xml" Id="R2613202358bf4518" /><Relationship Type="http://schemas.openxmlformats.org/officeDocument/2006/relationships/slide" Target="/ppt/slides/slide4.xml" Id="R32c536e75ed04648" /><Relationship Type="http://schemas.openxmlformats.org/officeDocument/2006/relationships/slide" Target="/ppt/slides/slide5.xml" Id="R99e73dc0c92f40f4" /><Relationship Type="http://schemas.openxmlformats.org/officeDocument/2006/relationships/slide" Target="/ppt/slides/slide6.xml" Id="R3b3de9e619fb4726" /><Relationship Type="http://schemas.openxmlformats.org/officeDocument/2006/relationships/slide" Target="/ppt/slides/slide7.xml" Id="R4aa614d83ec5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a887658fa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23e9ba184cdf" /><Relationship Type="http://schemas.openxmlformats.org/officeDocument/2006/relationships/theme" Target="/ppt/slideMasters/theme/theme1.xml" Id="R1c182cbb1d4f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f23e9ba18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1820e103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5a2e3bfb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adefb2f3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aa30e872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6a7a1ab4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677c26d5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b213e9e3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47 808 115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48 263 149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MANUEL FRAGA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Årstadgeilen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fraga.manuel@fmail.com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ICODE AS</a:t>
            </a:r>
          </a:p>
        </p:txBody>
      </p:sp>
    </p:spTree>
  </p:cSld>
  <p:clrMapOvr>
    <a:masterClrMapping xmlns:a="http://schemas.openxmlformats.org/drawingml/2006/main"/>
  </p:clrMapOvr>
</p:sld>
</file>