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60c2c9e6c948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25498c0db48ac"/>
  </p:sldMasterIdLst>
  <p:sldIdLst>
    <p:sldId xmlns:r="http://schemas.openxmlformats.org/officeDocument/2006/relationships" id="256" r:id="R6913f737be0845f5"/>
    <p:sldId xmlns:r="http://schemas.openxmlformats.org/officeDocument/2006/relationships" id="257" r:id="Rca01b036f0fc4ccd"/>
    <p:sldId xmlns:r="http://schemas.openxmlformats.org/officeDocument/2006/relationships" id="258" r:id="Re6751d42b5c54634"/>
    <p:sldId xmlns:r="http://schemas.openxmlformats.org/officeDocument/2006/relationships" id="259" r:id="R28df22666cf24fdc"/>
    <p:sldId xmlns:r="http://schemas.openxmlformats.org/officeDocument/2006/relationships" id="260" r:id="R9b8f98df75e44ad3"/>
    <p:sldId xmlns:r="http://schemas.openxmlformats.org/officeDocument/2006/relationships" id="261" r:id="R441f2fcefa3c4fb6"/>
    <p:sldId xmlns:r="http://schemas.openxmlformats.org/officeDocument/2006/relationships" id="262" r:id="Rf79a0333b7f242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25498c0db48ac" /><Relationship Type="http://schemas.openxmlformats.org/officeDocument/2006/relationships/slide" Target="/ppt/slides/slide1.xml" Id="R6913f737be0845f5" /><Relationship Type="http://schemas.openxmlformats.org/officeDocument/2006/relationships/slide" Target="/ppt/slides/slide2.xml" Id="Rca01b036f0fc4ccd" /><Relationship Type="http://schemas.openxmlformats.org/officeDocument/2006/relationships/slide" Target="/ppt/slides/slide3.xml" Id="Re6751d42b5c54634" /><Relationship Type="http://schemas.openxmlformats.org/officeDocument/2006/relationships/slide" Target="/ppt/slides/slide4.xml" Id="R28df22666cf24fdc" /><Relationship Type="http://schemas.openxmlformats.org/officeDocument/2006/relationships/slide" Target="/ppt/slides/slide5.xml" Id="R9b8f98df75e44ad3" /><Relationship Type="http://schemas.openxmlformats.org/officeDocument/2006/relationships/slide" Target="/ppt/slides/slide6.xml" Id="R441f2fcefa3c4fb6" /><Relationship Type="http://schemas.openxmlformats.org/officeDocument/2006/relationships/slide" Target="/ppt/slides/slide7.xml" Id="Rf79a0333b7f242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617972e0c48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729a012dd4cd8" /><Relationship Type="http://schemas.openxmlformats.org/officeDocument/2006/relationships/theme" Target="/ppt/slideMasters/theme/theme1.xml" Id="R5bc0c444b5ab4e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d729a012dd4c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f09fa648241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e24140aa742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e55e82347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3603fff9841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2d834a253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13dca1dde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c799383034f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HILLEREN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HILLEREN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HILLEREN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HILLEREN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HILLEREN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HILLEREN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10 030 973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3 698 602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HILLEREN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HILLEREN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HILLEREN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Helldalssåta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5225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thomas@murmesterhilleren.no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990 395 969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HILLEREN AS</a:t>
            </a:r>
          </a:p>
        </p:txBody>
      </p:sp>
    </p:spTree>
  </p:cSld>
  <p:clrMapOvr>
    <a:masterClrMapping xmlns:a="http://schemas.openxmlformats.org/drawingml/2006/main"/>
  </p:clrMapOvr>
</p:sld>
</file>