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e7a276088e44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5fcc9e0ebd4604"/>
  </p:sldMasterIdLst>
  <p:sldIdLst>
    <p:sldId xmlns:r="http://schemas.openxmlformats.org/officeDocument/2006/relationships" id="256" r:id="R9361bc4f1a59433e"/>
    <p:sldId xmlns:r="http://schemas.openxmlformats.org/officeDocument/2006/relationships" id="257" r:id="Ra91294c324214c7a"/>
    <p:sldId xmlns:r="http://schemas.openxmlformats.org/officeDocument/2006/relationships" id="258" r:id="Rd88fc9b1bc9e4021"/>
    <p:sldId xmlns:r="http://schemas.openxmlformats.org/officeDocument/2006/relationships" id="259" r:id="R02e111516489415e"/>
    <p:sldId xmlns:r="http://schemas.openxmlformats.org/officeDocument/2006/relationships" id="260" r:id="R271dd20eea424c19"/>
    <p:sldId xmlns:r="http://schemas.openxmlformats.org/officeDocument/2006/relationships" id="261" r:id="Raf8cbff3228e4cdf"/>
    <p:sldId xmlns:r="http://schemas.openxmlformats.org/officeDocument/2006/relationships" id="262" r:id="R748c002cd1a64a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fcc9e0ebd4604" /><Relationship Type="http://schemas.openxmlformats.org/officeDocument/2006/relationships/slide" Target="/ppt/slides/slide1.xml" Id="R9361bc4f1a59433e" /><Relationship Type="http://schemas.openxmlformats.org/officeDocument/2006/relationships/slide" Target="/ppt/slides/slide2.xml" Id="Ra91294c324214c7a" /><Relationship Type="http://schemas.openxmlformats.org/officeDocument/2006/relationships/slide" Target="/ppt/slides/slide3.xml" Id="Rd88fc9b1bc9e4021" /><Relationship Type="http://schemas.openxmlformats.org/officeDocument/2006/relationships/slide" Target="/ppt/slides/slide4.xml" Id="R02e111516489415e" /><Relationship Type="http://schemas.openxmlformats.org/officeDocument/2006/relationships/slide" Target="/ppt/slides/slide5.xml" Id="R271dd20eea424c19" /><Relationship Type="http://schemas.openxmlformats.org/officeDocument/2006/relationships/slide" Target="/ppt/slides/slide6.xml" Id="Raf8cbff3228e4cdf" /><Relationship Type="http://schemas.openxmlformats.org/officeDocument/2006/relationships/slide" Target="/ppt/slides/slide7.xml" Id="R748c002cd1a64a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14219c72741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d2c62fab04d3c" /><Relationship Type="http://schemas.openxmlformats.org/officeDocument/2006/relationships/theme" Target="/ppt/slideMasters/theme/theme1.xml" Id="R610eebc1753b40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5d2c62fab04d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1ad428ce941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3adf7872f4e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aefa22e58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14f4714f049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3214a05664f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061a740a341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4ef3dfa4844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EIKVÅG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EIKVÅG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1 892 760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86 037 986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86 095 967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SISSEL  –  53,0 %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SISSEL  –  47,0 %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990 396 256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