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a9d9e9e3e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8908ea76c24396"/>
  </p:sldMasterIdLst>
  <p:sldIdLst>
    <p:sldId xmlns:r="http://schemas.openxmlformats.org/officeDocument/2006/relationships" id="256" r:id="R8804c0cbd5f34a9a"/>
    <p:sldId xmlns:r="http://schemas.openxmlformats.org/officeDocument/2006/relationships" id="257" r:id="Red5938cd7207444c"/>
    <p:sldId xmlns:r="http://schemas.openxmlformats.org/officeDocument/2006/relationships" id="258" r:id="R206598ec5be64d79"/>
    <p:sldId xmlns:r="http://schemas.openxmlformats.org/officeDocument/2006/relationships" id="259" r:id="R48a454652df94c23"/>
    <p:sldId xmlns:r="http://schemas.openxmlformats.org/officeDocument/2006/relationships" id="260" r:id="Rf17e033e962c47b0"/>
    <p:sldId xmlns:r="http://schemas.openxmlformats.org/officeDocument/2006/relationships" id="261" r:id="R4823fbc2e15b4e24"/>
    <p:sldId xmlns:r="http://schemas.openxmlformats.org/officeDocument/2006/relationships" id="262" r:id="Rf49bebdd618b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908ea76c24396" /><Relationship Type="http://schemas.openxmlformats.org/officeDocument/2006/relationships/slide" Target="/ppt/slides/slide1.xml" Id="R8804c0cbd5f34a9a" /><Relationship Type="http://schemas.openxmlformats.org/officeDocument/2006/relationships/slide" Target="/ppt/slides/slide2.xml" Id="Red5938cd7207444c" /><Relationship Type="http://schemas.openxmlformats.org/officeDocument/2006/relationships/slide" Target="/ppt/slides/slide3.xml" Id="R206598ec5be64d79" /><Relationship Type="http://schemas.openxmlformats.org/officeDocument/2006/relationships/slide" Target="/ppt/slides/slide4.xml" Id="R48a454652df94c23" /><Relationship Type="http://schemas.openxmlformats.org/officeDocument/2006/relationships/slide" Target="/ppt/slides/slide5.xml" Id="Rf17e033e962c47b0" /><Relationship Type="http://schemas.openxmlformats.org/officeDocument/2006/relationships/slide" Target="/ppt/slides/slide6.xml" Id="R4823fbc2e15b4e24" /><Relationship Type="http://schemas.openxmlformats.org/officeDocument/2006/relationships/slide" Target="/ppt/slides/slide7.xml" Id="Rf49bebdd618b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1f6d215e044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41329788a42a7" /><Relationship Type="http://schemas.openxmlformats.org/officeDocument/2006/relationships/theme" Target="/ppt/slideMasters/theme/theme1.xml" Id="R5abbc5737273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41329788a42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6f8fcb43d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e2dfe93c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ccaedce4347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8eabc5773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6508107f7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6b65be09846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573b6b690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MANGLERUD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MANGLERUD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MANGLERUD RØRLEGGERBEDRIFT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MANGLERUD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MANGLERUD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MANGLERUD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25 557 490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2 531 328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11 383 242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MANGLERUD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INSTALCO NORDIC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MANGLERUD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990 400 970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MANGLERUD RØRLEGGERBEDRIFT AS</a:t>
            </a:r>
          </a:p>
        </p:txBody>
      </p:sp>
    </p:spTree>
  </p:cSld>
  <p:clrMapOvr>
    <a:masterClrMapping xmlns:a="http://schemas.openxmlformats.org/drawingml/2006/main"/>
  </p:clrMapOvr>
</p:sld>
</file>