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0574d54d4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394765ef14877"/>
  </p:sldMasterIdLst>
  <p:sldIdLst>
    <p:sldId xmlns:r="http://schemas.openxmlformats.org/officeDocument/2006/relationships" id="256" r:id="Rf7d29af4d3344b8a"/>
    <p:sldId xmlns:r="http://schemas.openxmlformats.org/officeDocument/2006/relationships" id="257" r:id="R398b1c4314da45b8"/>
    <p:sldId xmlns:r="http://schemas.openxmlformats.org/officeDocument/2006/relationships" id="258" r:id="Rd88f806587c44bc5"/>
    <p:sldId xmlns:r="http://schemas.openxmlformats.org/officeDocument/2006/relationships" id="259" r:id="R8a7e2b066e074f68"/>
    <p:sldId xmlns:r="http://schemas.openxmlformats.org/officeDocument/2006/relationships" id="260" r:id="Rcc10ebdd8d644266"/>
    <p:sldId xmlns:r="http://schemas.openxmlformats.org/officeDocument/2006/relationships" id="261" r:id="R64dd12d66e204a20"/>
    <p:sldId xmlns:r="http://schemas.openxmlformats.org/officeDocument/2006/relationships" id="262" r:id="Rbd59ff7424f4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394765ef14877" /><Relationship Type="http://schemas.openxmlformats.org/officeDocument/2006/relationships/slide" Target="/ppt/slides/slide1.xml" Id="Rf7d29af4d3344b8a" /><Relationship Type="http://schemas.openxmlformats.org/officeDocument/2006/relationships/slide" Target="/ppt/slides/slide2.xml" Id="R398b1c4314da45b8" /><Relationship Type="http://schemas.openxmlformats.org/officeDocument/2006/relationships/slide" Target="/ppt/slides/slide3.xml" Id="Rd88f806587c44bc5" /><Relationship Type="http://schemas.openxmlformats.org/officeDocument/2006/relationships/slide" Target="/ppt/slides/slide4.xml" Id="R8a7e2b066e074f68" /><Relationship Type="http://schemas.openxmlformats.org/officeDocument/2006/relationships/slide" Target="/ppt/slides/slide5.xml" Id="Rcc10ebdd8d644266" /><Relationship Type="http://schemas.openxmlformats.org/officeDocument/2006/relationships/slide" Target="/ppt/slides/slide6.xml" Id="R64dd12d66e204a20" /><Relationship Type="http://schemas.openxmlformats.org/officeDocument/2006/relationships/slide" Target="/ppt/slides/slide7.xml" Id="Rbd59ff7424f4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09a67e5dd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3db2dae854bd3" /><Relationship Type="http://schemas.openxmlformats.org/officeDocument/2006/relationships/theme" Target="/ppt/slideMasters/theme/theme1.xml" Id="R234a7449df1447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3db2dae85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f98bd6712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130a0ecfd4c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c62d100ea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26e57552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84709721b4b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6063b1be6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7bcf6fb7e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MOSNES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2 867 651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−5 466 428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−17 209 308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34 772 947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60 368 854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KSU EIENDOM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UTBYGGING MØRE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990 405 166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