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9b10ec698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361f1eb8b4f68"/>
  </p:sldMasterIdLst>
  <p:sldIdLst>
    <p:sldId xmlns:r="http://schemas.openxmlformats.org/officeDocument/2006/relationships" id="256" r:id="Rec0927d603cf4463"/>
    <p:sldId xmlns:r="http://schemas.openxmlformats.org/officeDocument/2006/relationships" id="257" r:id="R9b32f7ebc89240c4"/>
    <p:sldId xmlns:r="http://schemas.openxmlformats.org/officeDocument/2006/relationships" id="258" r:id="R7235c836b8c048de"/>
    <p:sldId xmlns:r="http://schemas.openxmlformats.org/officeDocument/2006/relationships" id="259" r:id="R3b83e32ba9b54519"/>
    <p:sldId xmlns:r="http://schemas.openxmlformats.org/officeDocument/2006/relationships" id="260" r:id="R08d6ad86c989435a"/>
    <p:sldId xmlns:r="http://schemas.openxmlformats.org/officeDocument/2006/relationships" id="261" r:id="Rf7c9fc9705a94521"/>
    <p:sldId xmlns:r="http://schemas.openxmlformats.org/officeDocument/2006/relationships" id="262" r:id="Ra4af8b3e9abf40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361f1eb8b4f68" /><Relationship Type="http://schemas.openxmlformats.org/officeDocument/2006/relationships/slide" Target="/ppt/slides/slide1.xml" Id="Rec0927d603cf4463" /><Relationship Type="http://schemas.openxmlformats.org/officeDocument/2006/relationships/slide" Target="/ppt/slides/slide2.xml" Id="R9b32f7ebc89240c4" /><Relationship Type="http://schemas.openxmlformats.org/officeDocument/2006/relationships/slide" Target="/ppt/slides/slide3.xml" Id="R7235c836b8c048de" /><Relationship Type="http://schemas.openxmlformats.org/officeDocument/2006/relationships/slide" Target="/ppt/slides/slide4.xml" Id="R3b83e32ba9b54519" /><Relationship Type="http://schemas.openxmlformats.org/officeDocument/2006/relationships/slide" Target="/ppt/slides/slide5.xml" Id="R08d6ad86c989435a" /><Relationship Type="http://schemas.openxmlformats.org/officeDocument/2006/relationships/slide" Target="/ppt/slides/slide6.xml" Id="Rf7c9fc9705a94521" /><Relationship Type="http://schemas.openxmlformats.org/officeDocument/2006/relationships/slide" Target="/ppt/slides/slide7.xml" Id="Ra4af8b3e9abf40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b28d7db33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83440370c47f0" /><Relationship Type="http://schemas.openxmlformats.org/officeDocument/2006/relationships/theme" Target="/ppt/slideMasters/theme/theme1.xml" Id="Rf766a1716cad4f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83440370c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4e61b7429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e5f667e10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b857fe5d748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0868ef91a4b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2b8e018b746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6d7a13dfb49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78ade556841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TSP INVEST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7 940 730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13 063 004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TOM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SILJE M RUKKE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Pettersen, Vollenlia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990 414 998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