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96f9355e647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35f0f1ae404ec8"/>
  </p:sldMasterIdLst>
  <p:sldIdLst>
    <p:sldId xmlns:r="http://schemas.openxmlformats.org/officeDocument/2006/relationships" id="256" r:id="Rdf2bcf4f2e0b4bbe"/>
    <p:sldId xmlns:r="http://schemas.openxmlformats.org/officeDocument/2006/relationships" id="257" r:id="R3ea5e026a48d4c25"/>
    <p:sldId xmlns:r="http://schemas.openxmlformats.org/officeDocument/2006/relationships" id="258" r:id="R90bbe34a08804a86"/>
    <p:sldId xmlns:r="http://schemas.openxmlformats.org/officeDocument/2006/relationships" id="259" r:id="R605b766467054bfd"/>
    <p:sldId xmlns:r="http://schemas.openxmlformats.org/officeDocument/2006/relationships" id="260" r:id="R7893aa982eef4a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5f0f1ae404ec8" /><Relationship Type="http://schemas.openxmlformats.org/officeDocument/2006/relationships/slide" Target="/ppt/slides/slide1.xml" Id="Rdf2bcf4f2e0b4bbe" /><Relationship Type="http://schemas.openxmlformats.org/officeDocument/2006/relationships/slide" Target="/ppt/slides/slide2.xml" Id="R3ea5e026a48d4c25" /><Relationship Type="http://schemas.openxmlformats.org/officeDocument/2006/relationships/slide" Target="/ppt/slides/slide3.xml" Id="R90bbe34a08804a86" /><Relationship Type="http://schemas.openxmlformats.org/officeDocument/2006/relationships/slide" Target="/ppt/slides/slide4.xml" Id="R605b766467054bfd" /><Relationship Type="http://schemas.openxmlformats.org/officeDocument/2006/relationships/slide" Target="/ppt/slides/slide5.xml" Id="R7893aa982eef4a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377275b0e44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3ca0c0e5f4d44" /><Relationship Type="http://schemas.openxmlformats.org/officeDocument/2006/relationships/theme" Target="/ppt/slideMasters/theme/theme1.xml" Id="R409a33bd326a48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3ca0c0e5f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8a924500343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5afee5751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ae70f202a4c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f808d3bc54c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a1ca80a9943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NORSKE AKSJER INSTITUSJON II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990 446 881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