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bb703d78043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7244a1eed4fc4"/>
  </p:sldMasterIdLst>
  <p:sldIdLst>
    <p:sldId xmlns:r="http://schemas.openxmlformats.org/officeDocument/2006/relationships" id="256" r:id="R0dae36437bb341cb"/>
    <p:sldId xmlns:r="http://schemas.openxmlformats.org/officeDocument/2006/relationships" id="257" r:id="R831f39e8f82642f8"/>
    <p:sldId xmlns:r="http://schemas.openxmlformats.org/officeDocument/2006/relationships" id="258" r:id="R54085ed2060d4721"/>
    <p:sldId xmlns:r="http://schemas.openxmlformats.org/officeDocument/2006/relationships" id="259" r:id="R17c00e99dacb42d1"/>
    <p:sldId xmlns:r="http://schemas.openxmlformats.org/officeDocument/2006/relationships" id="260" r:id="Rc901f4d009f84c2d"/>
    <p:sldId xmlns:r="http://schemas.openxmlformats.org/officeDocument/2006/relationships" id="261" r:id="Rdf7ee72f9f9e4eb6"/>
    <p:sldId xmlns:r="http://schemas.openxmlformats.org/officeDocument/2006/relationships" id="262" r:id="R3b2113428895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7244a1eed4fc4" /><Relationship Type="http://schemas.openxmlformats.org/officeDocument/2006/relationships/slide" Target="/ppt/slides/slide1.xml" Id="R0dae36437bb341cb" /><Relationship Type="http://schemas.openxmlformats.org/officeDocument/2006/relationships/slide" Target="/ppt/slides/slide2.xml" Id="R831f39e8f82642f8" /><Relationship Type="http://schemas.openxmlformats.org/officeDocument/2006/relationships/slide" Target="/ppt/slides/slide3.xml" Id="R54085ed2060d4721" /><Relationship Type="http://schemas.openxmlformats.org/officeDocument/2006/relationships/slide" Target="/ppt/slides/slide4.xml" Id="R17c00e99dacb42d1" /><Relationship Type="http://schemas.openxmlformats.org/officeDocument/2006/relationships/slide" Target="/ppt/slides/slide5.xml" Id="Rc901f4d009f84c2d" /><Relationship Type="http://schemas.openxmlformats.org/officeDocument/2006/relationships/slide" Target="/ppt/slides/slide6.xml" Id="Rdf7ee72f9f9e4eb6" /><Relationship Type="http://schemas.openxmlformats.org/officeDocument/2006/relationships/slide" Target="/ppt/slides/slide7.xml" Id="R3b2113428895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33916a645542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aa2ed2997440a" /><Relationship Type="http://schemas.openxmlformats.org/officeDocument/2006/relationships/theme" Target="/ppt/slideMasters/theme/theme1.xml" Id="R044c51151a8e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aa2ed299744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11ba09b36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1c96de37f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c7be78ea249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f226cf60349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de4328d5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29b1df377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5ec7560f1f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MURPHY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MURPHY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848 315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BREDAL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Michelsens vei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90 50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990 455 309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MURPHY AS</a:t>
            </a:r>
          </a:p>
        </p:txBody>
      </p:sp>
    </p:spTree>
  </p:cSld>
  <p:clrMapOvr>
    <a:masterClrMapping xmlns:a="http://schemas.openxmlformats.org/drawingml/2006/main"/>
  </p:clrMapOvr>
</p:sld>
</file>