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9ab028a2c4f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da45c0c734f33"/>
  </p:sldMasterIdLst>
  <p:sldIdLst>
    <p:sldId xmlns:r="http://schemas.openxmlformats.org/officeDocument/2006/relationships" id="256" r:id="R64280e32f2f64cd5"/>
    <p:sldId xmlns:r="http://schemas.openxmlformats.org/officeDocument/2006/relationships" id="257" r:id="Rf450e38042c5461d"/>
    <p:sldId xmlns:r="http://schemas.openxmlformats.org/officeDocument/2006/relationships" id="258" r:id="R4041652f94c04814"/>
    <p:sldId xmlns:r="http://schemas.openxmlformats.org/officeDocument/2006/relationships" id="259" r:id="R3e0af47712ae424e"/>
    <p:sldId xmlns:r="http://schemas.openxmlformats.org/officeDocument/2006/relationships" id="260" r:id="R8061cb229b9541e9"/>
    <p:sldId xmlns:r="http://schemas.openxmlformats.org/officeDocument/2006/relationships" id="261" r:id="Rf2af6b5816fd48a0"/>
    <p:sldId xmlns:r="http://schemas.openxmlformats.org/officeDocument/2006/relationships" id="262" r:id="R845abf9370b3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da45c0c734f33" /><Relationship Type="http://schemas.openxmlformats.org/officeDocument/2006/relationships/slide" Target="/ppt/slides/slide1.xml" Id="R64280e32f2f64cd5" /><Relationship Type="http://schemas.openxmlformats.org/officeDocument/2006/relationships/slide" Target="/ppt/slides/slide2.xml" Id="Rf450e38042c5461d" /><Relationship Type="http://schemas.openxmlformats.org/officeDocument/2006/relationships/slide" Target="/ppt/slides/slide3.xml" Id="R4041652f94c04814" /><Relationship Type="http://schemas.openxmlformats.org/officeDocument/2006/relationships/slide" Target="/ppt/slides/slide4.xml" Id="R3e0af47712ae424e" /><Relationship Type="http://schemas.openxmlformats.org/officeDocument/2006/relationships/slide" Target="/ppt/slides/slide5.xml" Id="R8061cb229b9541e9" /><Relationship Type="http://schemas.openxmlformats.org/officeDocument/2006/relationships/slide" Target="/ppt/slides/slide6.xml" Id="Rf2af6b5816fd48a0" /><Relationship Type="http://schemas.openxmlformats.org/officeDocument/2006/relationships/slide" Target="/ppt/slides/slide7.xml" Id="R845abf9370b3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727a562d1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04f94beb74231" /><Relationship Type="http://schemas.openxmlformats.org/officeDocument/2006/relationships/theme" Target="/ppt/slideMasters/theme/theme1.xml" Id="Re3743161a38f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04f94beb7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957866f3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2f21ddaa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deaea990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3eeca377c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0104619d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dcbd79767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983bd9d0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