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266fc7ed214a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0386624b5746a9"/>
  </p:sldMasterIdLst>
  <p:sldIdLst>
    <p:sldId xmlns:r="http://schemas.openxmlformats.org/officeDocument/2006/relationships" id="256" r:id="R01711a6df29342b6"/>
    <p:sldId xmlns:r="http://schemas.openxmlformats.org/officeDocument/2006/relationships" id="257" r:id="Rb599072fc78c49bb"/>
    <p:sldId xmlns:r="http://schemas.openxmlformats.org/officeDocument/2006/relationships" id="258" r:id="Rac1ac82d3c724868"/>
    <p:sldId xmlns:r="http://schemas.openxmlformats.org/officeDocument/2006/relationships" id="259" r:id="Rfc3de6239db04c3b"/>
    <p:sldId xmlns:r="http://schemas.openxmlformats.org/officeDocument/2006/relationships" id="260" r:id="R6486b21c683341bb"/>
    <p:sldId xmlns:r="http://schemas.openxmlformats.org/officeDocument/2006/relationships" id="261" r:id="R245f87654c1a41a2"/>
    <p:sldId xmlns:r="http://schemas.openxmlformats.org/officeDocument/2006/relationships" id="262" r:id="Re24e0fbcf0cf44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0386624b5746a9" /><Relationship Type="http://schemas.openxmlformats.org/officeDocument/2006/relationships/slide" Target="/ppt/slides/slide1.xml" Id="R01711a6df29342b6" /><Relationship Type="http://schemas.openxmlformats.org/officeDocument/2006/relationships/slide" Target="/ppt/slides/slide2.xml" Id="Rb599072fc78c49bb" /><Relationship Type="http://schemas.openxmlformats.org/officeDocument/2006/relationships/slide" Target="/ppt/slides/slide3.xml" Id="Rac1ac82d3c724868" /><Relationship Type="http://schemas.openxmlformats.org/officeDocument/2006/relationships/slide" Target="/ppt/slides/slide4.xml" Id="Rfc3de6239db04c3b" /><Relationship Type="http://schemas.openxmlformats.org/officeDocument/2006/relationships/slide" Target="/ppt/slides/slide5.xml" Id="R6486b21c683341bb" /><Relationship Type="http://schemas.openxmlformats.org/officeDocument/2006/relationships/slide" Target="/ppt/slides/slide6.xml" Id="R245f87654c1a41a2" /><Relationship Type="http://schemas.openxmlformats.org/officeDocument/2006/relationships/slide" Target="/ppt/slides/slide7.xml" Id="Re24e0fbcf0cf44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32510b1de344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004a7a7bb4caa" /><Relationship Type="http://schemas.openxmlformats.org/officeDocument/2006/relationships/theme" Target="/ppt/slideMasters/theme/theme1.xml" Id="Rcc2b61916bac40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6004a7a7bb4c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206ecb1f845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c45c30e6c4e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8e4b8ab9243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09a1e88344c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ef390957a4e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931764c5d41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d993471024d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STRAWBERRY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STRAWBERRY HOTELS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46 823 000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4 151 000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657 747 000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4 147 918 000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5 085 080 000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STRAWBERRY HOSPITALITY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Stangs gate 22-24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990 465 339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