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bed47abad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b93799dba48ba"/>
  </p:sldMasterIdLst>
  <p:sldIdLst>
    <p:sldId xmlns:r="http://schemas.openxmlformats.org/officeDocument/2006/relationships" id="256" r:id="R6117707a355c4af4"/>
    <p:sldId xmlns:r="http://schemas.openxmlformats.org/officeDocument/2006/relationships" id="257" r:id="Rc6e4d61a19244220"/>
    <p:sldId xmlns:r="http://schemas.openxmlformats.org/officeDocument/2006/relationships" id="258" r:id="Rcc3cfdb8f4874a5f"/>
    <p:sldId xmlns:r="http://schemas.openxmlformats.org/officeDocument/2006/relationships" id="259" r:id="R0d0a2d9cf88b4bfd"/>
    <p:sldId xmlns:r="http://schemas.openxmlformats.org/officeDocument/2006/relationships" id="260" r:id="Rce8c81a5fad84724"/>
    <p:sldId xmlns:r="http://schemas.openxmlformats.org/officeDocument/2006/relationships" id="261" r:id="Rf9959efaa6ec4155"/>
    <p:sldId xmlns:r="http://schemas.openxmlformats.org/officeDocument/2006/relationships" id="262" r:id="R5bd81ff53e01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b93799dba48ba" /><Relationship Type="http://schemas.openxmlformats.org/officeDocument/2006/relationships/slide" Target="/ppt/slides/slide1.xml" Id="R6117707a355c4af4" /><Relationship Type="http://schemas.openxmlformats.org/officeDocument/2006/relationships/slide" Target="/ppt/slides/slide2.xml" Id="Rc6e4d61a19244220" /><Relationship Type="http://schemas.openxmlformats.org/officeDocument/2006/relationships/slide" Target="/ppt/slides/slide3.xml" Id="Rcc3cfdb8f4874a5f" /><Relationship Type="http://schemas.openxmlformats.org/officeDocument/2006/relationships/slide" Target="/ppt/slides/slide4.xml" Id="R0d0a2d9cf88b4bfd" /><Relationship Type="http://schemas.openxmlformats.org/officeDocument/2006/relationships/slide" Target="/ppt/slides/slide5.xml" Id="Rce8c81a5fad84724" /><Relationship Type="http://schemas.openxmlformats.org/officeDocument/2006/relationships/slide" Target="/ppt/slides/slide6.xml" Id="Rf9959efaa6ec4155" /><Relationship Type="http://schemas.openxmlformats.org/officeDocument/2006/relationships/slide" Target="/ppt/slides/slide7.xml" Id="R5bd81ff53e01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890f80974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3c84f1e646aa" /><Relationship Type="http://schemas.openxmlformats.org/officeDocument/2006/relationships/theme" Target="/ppt/slideMasters/theme/theme1.xml" Id="Rd46ce3f08ae4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93c84f1e6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17a049db9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e559ef6b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b481f875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02038d4d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df083e12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957c0b51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546e5fcd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ANLEGGSGARTNERMESTER ASKELAND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ASKELAND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ANLEGGSGARTNERMESTER ASKELAND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ASKELAND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ASKELAND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ASKELAND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32 346 083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828 219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ASKELAND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EILEEN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ANLEGGSGARTNERMESTER JAN INGE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ASKELAND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06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post@askeland-as.no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www.askeland-as.no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ASKELAND AS</a:t>
            </a:r>
          </a:p>
        </p:txBody>
      </p:sp>
    </p:spTree>
  </p:cSld>
  <p:clrMapOvr>
    <a:masterClrMapping xmlns:a="http://schemas.openxmlformats.org/drawingml/2006/main"/>
  </p:clrMapOvr>
</p:sld>
</file>