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4915eaa01746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44df6f7bc346de"/>
  </p:sldMasterIdLst>
  <p:sldIdLst>
    <p:sldId xmlns:r="http://schemas.openxmlformats.org/officeDocument/2006/relationships" id="256" r:id="Rf97de30074704491"/>
    <p:sldId xmlns:r="http://schemas.openxmlformats.org/officeDocument/2006/relationships" id="257" r:id="R52d2a94dc91e4291"/>
    <p:sldId xmlns:r="http://schemas.openxmlformats.org/officeDocument/2006/relationships" id="258" r:id="R113d59cd84894355"/>
    <p:sldId xmlns:r="http://schemas.openxmlformats.org/officeDocument/2006/relationships" id="259" r:id="Rbb5faad509664a04"/>
    <p:sldId xmlns:r="http://schemas.openxmlformats.org/officeDocument/2006/relationships" id="260" r:id="R5f1a24fd1e7445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4df6f7bc346de" /><Relationship Type="http://schemas.openxmlformats.org/officeDocument/2006/relationships/slide" Target="/ppt/slides/slide1.xml" Id="Rf97de30074704491" /><Relationship Type="http://schemas.openxmlformats.org/officeDocument/2006/relationships/slide" Target="/ppt/slides/slide2.xml" Id="R52d2a94dc91e4291" /><Relationship Type="http://schemas.openxmlformats.org/officeDocument/2006/relationships/slide" Target="/ppt/slides/slide3.xml" Id="R113d59cd84894355" /><Relationship Type="http://schemas.openxmlformats.org/officeDocument/2006/relationships/slide" Target="/ppt/slides/slide4.xml" Id="Rbb5faad509664a04" /><Relationship Type="http://schemas.openxmlformats.org/officeDocument/2006/relationships/slide" Target="/ppt/slides/slide5.xml" Id="R5f1a24fd1e7445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ebde72dd5043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b42b6c273474e" /><Relationship Type="http://schemas.openxmlformats.org/officeDocument/2006/relationships/theme" Target="/ppt/slideMasters/theme/theme1.xml" Id="R9063caca6d4047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db42b6c27347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758966f6b47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75030f3054f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e28dc954e4d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c692afaae42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d6d2b3c424c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 FINANS HK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FINANS HK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 FINANS HK ble etablert [år] og holder til i Tistedal.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FINANS HK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FINANS HK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FINANS HK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Vigdis N Rekdahl, Granveien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1792 Tistedal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990 474 176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 FINANS HK</a:t>
            </a:r>
          </a:p>
        </p:txBody>
      </p:sp>
    </p:spTree>
  </p:cSld>
  <p:clrMapOvr>
    <a:masterClrMapping xmlns:a="http://schemas.openxmlformats.org/drawingml/2006/main"/>
  </p:clrMapOvr>
</p:sld>
</file>