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2b2523e8e42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3411db67a4efe"/>
  </p:sldMasterIdLst>
  <p:sldIdLst>
    <p:sldId xmlns:r="http://schemas.openxmlformats.org/officeDocument/2006/relationships" id="256" r:id="R012238ac4d274ab7"/>
    <p:sldId xmlns:r="http://schemas.openxmlformats.org/officeDocument/2006/relationships" id="257" r:id="Reffebcd45c884687"/>
    <p:sldId xmlns:r="http://schemas.openxmlformats.org/officeDocument/2006/relationships" id="258" r:id="R2211f162742f4d82"/>
    <p:sldId xmlns:r="http://schemas.openxmlformats.org/officeDocument/2006/relationships" id="259" r:id="R1cdc07cc3bb8468b"/>
    <p:sldId xmlns:r="http://schemas.openxmlformats.org/officeDocument/2006/relationships" id="260" r:id="Rdfa8682933b24af0"/>
    <p:sldId xmlns:r="http://schemas.openxmlformats.org/officeDocument/2006/relationships" id="261" r:id="R15e2b3a90e0147c9"/>
    <p:sldId xmlns:r="http://schemas.openxmlformats.org/officeDocument/2006/relationships" id="262" r:id="R20daa5d0d8b94d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3411db67a4efe" /><Relationship Type="http://schemas.openxmlformats.org/officeDocument/2006/relationships/slide" Target="/ppt/slides/slide1.xml" Id="R012238ac4d274ab7" /><Relationship Type="http://schemas.openxmlformats.org/officeDocument/2006/relationships/slide" Target="/ppt/slides/slide2.xml" Id="Reffebcd45c884687" /><Relationship Type="http://schemas.openxmlformats.org/officeDocument/2006/relationships/slide" Target="/ppt/slides/slide3.xml" Id="R2211f162742f4d82" /><Relationship Type="http://schemas.openxmlformats.org/officeDocument/2006/relationships/slide" Target="/ppt/slides/slide4.xml" Id="R1cdc07cc3bb8468b" /><Relationship Type="http://schemas.openxmlformats.org/officeDocument/2006/relationships/slide" Target="/ppt/slides/slide5.xml" Id="Rdfa8682933b24af0" /><Relationship Type="http://schemas.openxmlformats.org/officeDocument/2006/relationships/slide" Target="/ppt/slides/slide6.xml" Id="R15e2b3a90e0147c9" /><Relationship Type="http://schemas.openxmlformats.org/officeDocument/2006/relationships/slide" Target="/ppt/slides/slide7.xml" Id="R20daa5d0d8b94d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2abf88f21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597651b1a494a" /><Relationship Type="http://schemas.openxmlformats.org/officeDocument/2006/relationships/theme" Target="/ppt/slideMasters/theme/theme1.xml" Id="R0714d8bea2de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597651b1a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7f11ffc9e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9348cec4b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e33589b1c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3c77b8d7e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ce5bdef82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031c5446443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6121e97a8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EIENDOMSCOMPAGNIE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EIENDOMSCOMPAGNIE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39 973 267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35 254 241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33 935 238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575 797 974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592 762 671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 Martinsens 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EIENDOMSCOMPAGNIE AS</a:t>
            </a:r>
          </a:p>
        </p:txBody>
      </p:sp>
    </p:spTree>
  </p:cSld>
  <p:clrMapOvr>
    <a:masterClrMapping xmlns:a="http://schemas.openxmlformats.org/drawingml/2006/main"/>
  </p:clrMapOvr>
</p:sld>
</file>