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e9857d935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a7dbe155d44e5"/>
  </p:sldMasterIdLst>
  <p:sldIdLst>
    <p:sldId xmlns:r="http://schemas.openxmlformats.org/officeDocument/2006/relationships" id="256" r:id="R218bf67c069344b3"/>
    <p:sldId xmlns:r="http://schemas.openxmlformats.org/officeDocument/2006/relationships" id="257" r:id="R9a72f0ac08e24478"/>
    <p:sldId xmlns:r="http://schemas.openxmlformats.org/officeDocument/2006/relationships" id="258" r:id="R79679a575e414dbc"/>
    <p:sldId xmlns:r="http://schemas.openxmlformats.org/officeDocument/2006/relationships" id="259" r:id="R311364b950734fbd"/>
    <p:sldId xmlns:r="http://schemas.openxmlformats.org/officeDocument/2006/relationships" id="260" r:id="R1b0339dbc01b4f51"/>
    <p:sldId xmlns:r="http://schemas.openxmlformats.org/officeDocument/2006/relationships" id="261" r:id="Rfae666109b8f4153"/>
    <p:sldId xmlns:r="http://schemas.openxmlformats.org/officeDocument/2006/relationships" id="262" r:id="Ra1d1a8d1079d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a7dbe155d44e5" /><Relationship Type="http://schemas.openxmlformats.org/officeDocument/2006/relationships/slide" Target="/ppt/slides/slide1.xml" Id="R218bf67c069344b3" /><Relationship Type="http://schemas.openxmlformats.org/officeDocument/2006/relationships/slide" Target="/ppt/slides/slide2.xml" Id="R9a72f0ac08e24478" /><Relationship Type="http://schemas.openxmlformats.org/officeDocument/2006/relationships/slide" Target="/ppt/slides/slide3.xml" Id="R79679a575e414dbc" /><Relationship Type="http://schemas.openxmlformats.org/officeDocument/2006/relationships/slide" Target="/ppt/slides/slide4.xml" Id="R311364b950734fbd" /><Relationship Type="http://schemas.openxmlformats.org/officeDocument/2006/relationships/slide" Target="/ppt/slides/slide5.xml" Id="R1b0339dbc01b4f51" /><Relationship Type="http://schemas.openxmlformats.org/officeDocument/2006/relationships/slide" Target="/ppt/slides/slide6.xml" Id="Rfae666109b8f4153" /><Relationship Type="http://schemas.openxmlformats.org/officeDocument/2006/relationships/slide" Target="/ppt/slides/slide7.xml" Id="Ra1d1a8d1079d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671c99b60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3fc7e3584a1e" /><Relationship Type="http://schemas.openxmlformats.org/officeDocument/2006/relationships/theme" Target="/ppt/slideMasters/theme/theme1.xml" Id="Reac00838223e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3a3fc7e358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83379ba56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69621f31d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5039baf59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62b57efa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448c0fb3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3492a3b0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a3336757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EGERSUND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EGERSUND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13 233 091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−998 364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4 413 992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EGEBAKKEN SVEIN FREDRIK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TOLLEFSEN JOHN TORE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 TERJE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EGERSUND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EGERSUND AS</a:t>
            </a:r>
          </a:p>
        </p:txBody>
      </p:sp>
    </p:spTree>
  </p:cSld>
  <p:clrMapOvr>
    <a:masterClrMapping xmlns:a="http://schemas.openxmlformats.org/drawingml/2006/main"/>
  </p:clrMapOvr>
</p:sld>
</file>