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19483e9134e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73cbafaee402c"/>
  </p:sldMasterIdLst>
  <p:sldIdLst>
    <p:sldId xmlns:r="http://schemas.openxmlformats.org/officeDocument/2006/relationships" id="256" r:id="R6389b385cdd74b95"/>
    <p:sldId xmlns:r="http://schemas.openxmlformats.org/officeDocument/2006/relationships" id="257" r:id="R1fb55a4ad8a14344"/>
    <p:sldId xmlns:r="http://schemas.openxmlformats.org/officeDocument/2006/relationships" id="258" r:id="R540657f61d2d432e"/>
    <p:sldId xmlns:r="http://schemas.openxmlformats.org/officeDocument/2006/relationships" id="259" r:id="Rba86a03c25304d7e"/>
    <p:sldId xmlns:r="http://schemas.openxmlformats.org/officeDocument/2006/relationships" id="260" r:id="R99d177b90ca14941"/>
    <p:sldId xmlns:r="http://schemas.openxmlformats.org/officeDocument/2006/relationships" id="261" r:id="R9e761536d1ac40f0"/>
    <p:sldId xmlns:r="http://schemas.openxmlformats.org/officeDocument/2006/relationships" id="262" r:id="R5086a4e260e9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73cbafaee402c" /><Relationship Type="http://schemas.openxmlformats.org/officeDocument/2006/relationships/slide" Target="/ppt/slides/slide1.xml" Id="R6389b385cdd74b95" /><Relationship Type="http://schemas.openxmlformats.org/officeDocument/2006/relationships/slide" Target="/ppt/slides/slide2.xml" Id="R1fb55a4ad8a14344" /><Relationship Type="http://schemas.openxmlformats.org/officeDocument/2006/relationships/slide" Target="/ppt/slides/slide3.xml" Id="R540657f61d2d432e" /><Relationship Type="http://schemas.openxmlformats.org/officeDocument/2006/relationships/slide" Target="/ppt/slides/slide4.xml" Id="Rba86a03c25304d7e" /><Relationship Type="http://schemas.openxmlformats.org/officeDocument/2006/relationships/slide" Target="/ppt/slides/slide5.xml" Id="R99d177b90ca14941" /><Relationship Type="http://schemas.openxmlformats.org/officeDocument/2006/relationships/slide" Target="/ppt/slides/slide6.xml" Id="R9e761536d1ac40f0" /><Relationship Type="http://schemas.openxmlformats.org/officeDocument/2006/relationships/slide" Target="/ppt/slides/slide7.xml" Id="R5086a4e260e9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ddfc4deb4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72dc9832748b3" /><Relationship Type="http://schemas.openxmlformats.org/officeDocument/2006/relationships/theme" Target="/ppt/slideMasters/theme/theme1.xml" Id="R4dd52478fea0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72dc98327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d2a4f595d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98f851a4a44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8b44b9024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7be8d25e849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77168b35c40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813ed0b8f49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321b9e4e3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HALFDAN NITTER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NITTER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8 074 733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1 784 072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1 616 846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3 119 496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BRUTUS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www.nitter.as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