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a35448ca4c40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4447b0b9d9415b"/>
  </p:sldMasterIdLst>
  <p:sldIdLst>
    <p:sldId xmlns:r="http://schemas.openxmlformats.org/officeDocument/2006/relationships" id="256" r:id="R6f3f95cf63494b8d"/>
    <p:sldId xmlns:r="http://schemas.openxmlformats.org/officeDocument/2006/relationships" id="257" r:id="R651478f039784fc3"/>
    <p:sldId xmlns:r="http://schemas.openxmlformats.org/officeDocument/2006/relationships" id="258" r:id="R424db9b2acb84b1c"/>
    <p:sldId xmlns:r="http://schemas.openxmlformats.org/officeDocument/2006/relationships" id="259" r:id="Rf98ff7abc37144f3"/>
    <p:sldId xmlns:r="http://schemas.openxmlformats.org/officeDocument/2006/relationships" id="260" r:id="Rfb811cb4f8f54caa"/>
    <p:sldId xmlns:r="http://schemas.openxmlformats.org/officeDocument/2006/relationships" id="261" r:id="Ra6a043b4c38a4ead"/>
    <p:sldId xmlns:r="http://schemas.openxmlformats.org/officeDocument/2006/relationships" id="262" r:id="Rb1f318c97f7949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4447b0b9d9415b" /><Relationship Type="http://schemas.openxmlformats.org/officeDocument/2006/relationships/slide" Target="/ppt/slides/slide1.xml" Id="R6f3f95cf63494b8d" /><Relationship Type="http://schemas.openxmlformats.org/officeDocument/2006/relationships/slide" Target="/ppt/slides/slide2.xml" Id="R651478f039784fc3" /><Relationship Type="http://schemas.openxmlformats.org/officeDocument/2006/relationships/slide" Target="/ppt/slides/slide3.xml" Id="R424db9b2acb84b1c" /><Relationship Type="http://schemas.openxmlformats.org/officeDocument/2006/relationships/slide" Target="/ppt/slides/slide4.xml" Id="Rf98ff7abc37144f3" /><Relationship Type="http://schemas.openxmlformats.org/officeDocument/2006/relationships/slide" Target="/ppt/slides/slide5.xml" Id="Rfb811cb4f8f54caa" /><Relationship Type="http://schemas.openxmlformats.org/officeDocument/2006/relationships/slide" Target="/ppt/slides/slide6.xml" Id="Ra6a043b4c38a4ead" /><Relationship Type="http://schemas.openxmlformats.org/officeDocument/2006/relationships/slide" Target="/ppt/slides/slide7.xml" Id="Rb1f318c97f7949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f1045c1a1b4d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fcd7ff13c4ec5" /><Relationship Type="http://schemas.openxmlformats.org/officeDocument/2006/relationships/theme" Target="/ppt/slideMasters/theme/theme1.xml" Id="Rd5d63ccad95141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8fcd7ff13c4e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97be452e246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b7f99658646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11ae008234e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35d4331ad4d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cf66187f449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9ee3094bb42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db98dcd5c41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LEVREBEKKEN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LEVREBEKKEN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1 213 794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65 310 878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66 699 385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HANS JAKOB SAGBAKKEN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990 474 818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