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dde064799440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4dda65828b4a4c"/>
  </p:sldMasterIdLst>
  <p:sldIdLst>
    <p:sldId xmlns:r="http://schemas.openxmlformats.org/officeDocument/2006/relationships" id="256" r:id="Rc65a0b2603f449e0"/>
    <p:sldId xmlns:r="http://schemas.openxmlformats.org/officeDocument/2006/relationships" id="257" r:id="Rcd3b164fbe4748a7"/>
    <p:sldId xmlns:r="http://schemas.openxmlformats.org/officeDocument/2006/relationships" id="258" r:id="Rc293d7d816fd4c2c"/>
    <p:sldId xmlns:r="http://schemas.openxmlformats.org/officeDocument/2006/relationships" id="259" r:id="Ra50d3512a50f4c94"/>
    <p:sldId xmlns:r="http://schemas.openxmlformats.org/officeDocument/2006/relationships" id="260" r:id="R45361b8822a84910"/>
    <p:sldId xmlns:r="http://schemas.openxmlformats.org/officeDocument/2006/relationships" id="261" r:id="Rc0b659606b734a4a"/>
    <p:sldId xmlns:r="http://schemas.openxmlformats.org/officeDocument/2006/relationships" id="262" r:id="R208e6b781c864f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4dda65828b4a4c" /><Relationship Type="http://schemas.openxmlformats.org/officeDocument/2006/relationships/slide" Target="/ppt/slides/slide1.xml" Id="Rc65a0b2603f449e0" /><Relationship Type="http://schemas.openxmlformats.org/officeDocument/2006/relationships/slide" Target="/ppt/slides/slide2.xml" Id="Rcd3b164fbe4748a7" /><Relationship Type="http://schemas.openxmlformats.org/officeDocument/2006/relationships/slide" Target="/ppt/slides/slide3.xml" Id="Rc293d7d816fd4c2c" /><Relationship Type="http://schemas.openxmlformats.org/officeDocument/2006/relationships/slide" Target="/ppt/slides/slide4.xml" Id="Ra50d3512a50f4c94" /><Relationship Type="http://schemas.openxmlformats.org/officeDocument/2006/relationships/slide" Target="/ppt/slides/slide5.xml" Id="R45361b8822a84910" /><Relationship Type="http://schemas.openxmlformats.org/officeDocument/2006/relationships/slide" Target="/ppt/slides/slide6.xml" Id="Rc0b659606b734a4a" /><Relationship Type="http://schemas.openxmlformats.org/officeDocument/2006/relationships/slide" Target="/ppt/slides/slide7.xml" Id="R208e6b781c864f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fb89acba8245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a47d488ef40a6" /><Relationship Type="http://schemas.openxmlformats.org/officeDocument/2006/relationships/theme" Target="/ppt/slideMasters/theme/theme1.xml" Id="R41f43f804df04b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ca47d488ef40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601ac09da4a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8a1ea898540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cd67f890740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1367e6dfe4d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73eb6c67f49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098f4c3b94e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4056b61694c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ELEKTROINSTALLATØR GRANBERG OG NORDENGEN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ELEKTROINSTALLATØR GRANBERG OG NORDENGEN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ELEKTROINSTALLATØR GRANBERG OG NORDENGEN AS ble etablert [år] og holder til i Harestua.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ELEKTROINSTALLATØR GRANBERG OG NORDENGEN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ELEKTROINSTALLATØR GRANBERG OG NORDENGEN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ELEKTROINSTALLATØR GRANBERG OG NORDENGEN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56 223 376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6 247 253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5 133 888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4 742 540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31 503 103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ELEKTROINSTALLATØR GRANBERG OG NORDENGEN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 &amp; N EIENDOM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BRÅTHEN PAUL EDGAR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HAAKENSTAD HAAKON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ELEKTROINSTALLATØR GRANBERG OG NORDENGEN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Vestbygdvegen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2743 Harestua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gnas.no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990 476 535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ELEKTROINSTALLATØR GRANBERG OG NORDENGEN AS</a:t>
            </a:r>
          </a:p>
        </p:txBody>
      </p:sp>
    </p:spTree>
  </p:cSld>
  <p:clrMapOvr>
    <a:masterClrMapping xmlns:a="http://schemas.openxmlformats.org/drawingml/2006/main"/>
  </p:clrMapOvr>
</p:sld>
</file>