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1426b56fb54a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13043e2b3a4ebc"/>
  </p:sldMasterIdLst>
  <p:sldIdLst>
    <p:sldId xmlns:r="http://schemas.openxmlformats.org/officeDocument/2006/relationships" id="256" r:id="Rd074f8206cc64728"/>
    <p:sldId xmlns:r="http://schemas.openxmlformats.org/officeDocument/2006/relationships" id="257" r:id="R95a99b4a69334c5b"/>
    <p:sldId xmlns:r="http://schemas.openxmlformats.org/officeDocument/2006/relationships" id="258" r:id="Rb58e34411b97413f"/>
    <p:sldId xmlns:r="http://schemas.openxmlformats.org/officeDocument/2006/relationships" id="259" r:id="R3524183d62234208"/>
    <p:sldId xmlns:r="http://schemas.openxmlformats.org/officeDocument/2006/relationships" id="260" r:id="Ra48ee9793c154afd"/>
    <p:sldId xmlns:r="http://schemas.openxmlformats.org/officeDocument/2006/relationships" id="261" r:id="R6935ae92b6ea48a8"/>
    <p:sldId xmlns:r="http://schemas.openxmlformats.org/officeDocument/2006/relationships" id="262" r:id="R34dff81f84fd4e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13043e2b3a4ebc" /><Relationship Type="http://schemas.openxmlformats.org/officeDocument/2006/relationships/slide" Target="/ppt/slides/slide1.xml" Id="Rd074f8206cc64728" /><Relationship Type="http://schemas.openxmlformats.org/officeDocument/2006/relationships/slide" Target="/ppt/slides/slide2.xml" Id="R95a99b4a69334c5b" /><Relationship Type="http://schemas.openxmlformats.org/officeDocument/2006/relationships/slide" Target="/ppt/slides/slide3.xml" Id="Rb58e34411b97413f" /><Relationship Type="http://schemas.openxmlformats.org/officeDocument/2006/relationships/slide" Target="/ppt/slides/slide4.xml" Id="R3524183d62234208" /><Relationship Type="http://schemas.openxmlformats.org/officeDocument/2006/relationships/slide" Target="/ppt/slides/slide5.xml" Id="Ra48ee9793c154afd" /><Relationship Type="http://schemas.openxmlformats.org/officeDocument/2006/relationships/slide" Target="/ppt/slides/slide6.xml" Id="R6935ae92b6ea48a8" /><Relationship Type="http://schemas.openxmlformats.org/officeDocument/2006/relationships/slide" Target="/ppt/slides/slide7.xml" Id="R34dff81f84fd4e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8c3118777b4a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dd3234c02846d5" /><Relationship Type="http://schemas.openxmlformats.org/officeDocument/2006/relationships/theme" Target="/ppt/slideMasters/theme/theme1.xml" Id="R38c94e1dbbd843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dd3234c02846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b3875610294c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e90bc44d1845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4306d9207e4d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d28baf8f8d44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1dfa906adb45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da1dac42c24a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4dc29e4d7d44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KB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KB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KB MASKIN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KB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KB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KB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10 215 973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−258 093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−245 612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1 868 061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4 014 494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KB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THORSTENSEN KJELL MÅRBERG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KB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Hoppestadlia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3721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990 477 493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KB MASKIN AS</a:t>
            </a:r>
          </a:p>
        </p:txBody>
      </p:sp>
    </p:spTree>
  </p:cSld>
  <p:clrMapOvr>
    <a:masterClrMapping xmlns:a="http://schemas.openxmlformats.org/drawingml/2006/main"/>
  </p:clrMapOvr>
</p:sld>
</file>