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1953d41de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4ed8deb3746fb"/>
  </p:sldMasterIdLst>
  <p:sldIdLst>
    <p:sldId xmlns:r="http://schemas.openxmlformats.org/officeDocument/2006/relationships" id="256" r:id="R47253d0830464cd0"/>
    <p:sldId xmlns:r="http://schemas.openxmlformats.org/officeDocument/2006/relationships" id="257" r:id="R14e547273c8d4b91"/>
    <p:sldId xmlns:r="http://schemas.openxmlformats.org/officeDocument/2006/relationships" id="258" r:id="Rdaf3e73d8d2b4ec4"/>
    <p:sldId xmlns:r="http://schemas.openxmlformats.org/officeDocument/2006/relationships" id="259" r:id="Rff0b3c8a901a4dcd"/>
    <p:sldId xmlns:r="http://schemas.openxmlformats.org/officeDocument/2006/relationships" id="260" r:id="R816e002ca4764d57"/>
    <p:sldId xmlns:r="http://schemas.openxmlformats.org/officeDocument/2006/relationships" id="261" r:id="R291ded0782a2499a"/>
    <p:sldId xmlns:r="http://schemas.openxmlformats.org/officeDocument/2006/relationships" id="262" r:id="R87aed07564fd46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4ed8deb3746fb" /><Relationship Type="http://schemas.openxmlformats.org/officeDocument/2006/relationships/slide" Target="/ppt/slides/slide1.xml" Id="R47253d0830464cd0" /><Relationship Type="http://schemas.openxmlformats.org/officeDocument/2006/relationships/slide" Target="/ppt/slides/slide2.xml" Id="R14e547273c8d4b91" /><Relationship Type="http://schemas.openxmlformats.org/officeDocument/2006/relationships/slide" Target="/ppt/slides/slide3.xml" Id="Rdaf3e73d8d2b4ec4" /><Relationship Type="http://schemas.openxmlformats.org/officeDocument/2006/relationships/slide" Target="/ppt/slides/slide4.xml" Id="Rff0b3c8a901a4dcd" /><Relationship Type="http://schemas.openxmlformats.org/officeDocument/2006/relationships/slide" Target="/ppt/slides/slide5.xml" Id="R816e002ca4764d57" /><Relationship Type="http://schemas.openxmlformats.org/officeDocument/2006/relationships/slide" Target="/ppt/slides/slide6.xml" Id="R291ded0782a2499a" /><Relationship Type="http://schemas.openxmlformats.org/officeDocument/2006/relationships/slide" Target="/ppt/slides/slide7.xml" Id="R87aed07564fd46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88e4a7a7b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2357442a04c0f" /><Relationship Type="http://schemas.openxmlformats.org/officeDocument/2006/relationships/theme" Target="/ppt/slideMasters/theme/theme1.xml" Id="R3ec0adb69698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12357442a0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abe758bc5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14f1274b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ad20780f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c4b9fbef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e75fe52b0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877cbedd74e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818aa4908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MARKENG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