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54c1536bfa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8229e8e9d4bd0"/>
  </p:sldMasterIdLst>
  <p:sldIdLst>
    <p:sldId xmlns:r="http://schemas.openxmlformats.org/officeDocument/2006/relationships" id="256" r:id="R1728bea37ace45be"/>
    <p:sldId xmlns:r="http://schemas.openxmlformats.org/officeDocument/2006/relationships" id="257" r:id="R3e04a2dc330b4879"/>
    <p:sldId xmlns:r="http://schemas.openxmlformats.org/officeDocument/2006/relationships" id="258" r:id="R83445bbc39b84ae5"/>
    <p:sldId xmlns:r="http://schemas.openxmlformats.org/officeDocument/2006/relationships" id="259" r:id="R367c2762e7754314"/>
    <p:sldId xmlns:r="http://schemas.openxmlformats.org/officeDocument/2006/relationships" id="260" r:id="R7d9ddc0cb924499b"/>
    <p:sldId xmlns:r="http://schemas.openxmlformats.org/officeDocument/2006/relationships" id="261" r:id="Ra6de6461772b43d1"/>
    <p:sldId xmlns:r="http://schemas.openxmlformats.org/officeDocument/2006/relationships" id="262" r:id="Rf318f02e9d4443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8229e8e9d4bd0" /><Relationship Type="http://schemas.openxmlformats.org/officeDocument/2006/relationships/slide" Target="/ppt/slides/slide1.xml" Id="R1728bea37ace45be" /><Relationship Type="http://schemas.openxmlformats.org/officeDocument/2006/relationships/slide" Target="/ppt/slides/slide2.xml" Id="R3e04a2dc330b4879" /><Relationship Type="http://schemas.openxmlformats.org/officeDocument/2006/relationships/slide" Target="/ppt/slides/slide3.xml" Id="R83445bbc39b84ae5" /><Relationship Type="http://schemas.openxmlformats.org/officeDocument/2006/relationships/slide" Target="/ppt/slides/slide4.xml" Id="R367c2762e7754314" /><Relationship Type="http://schemas.openxmlformats.org/officeDocument/2006/relationships/slide" Target="/ppt/slides/slide5.xml" Id="R7d9ddc0cb924499b" /><Relationship Type="http://schemas.openxmlformats.org/officeDocument/2006/relationships/slide" Target="/ppt/slides/slide6.xml" Id="Ra6de6461772b43d1" /><Relationship Type="http://schemas.openxmlformats.org/officeDocument/2006/relationships/slide" Target="/ppt/slides/slide7.xml" Id="Rf318f02e9d4443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2795f927e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8d95cfa3c4270" /><Relationship Type="http://schemas.openxmlformats.org/officeDocument/2006/relationships/theme" Target="/ppt/slideMasters/theme/theme1.xml" Id="R64bff2fb73e5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8d95cfa3c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52019f28c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0501cd67f4d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cd9c8656e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fb0fca008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c31c837fd4f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977a5a27f46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ed76f5145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 HOLDING HOV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 HOLDING HOV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12 23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keingva@online.no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990 479 895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