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f97020dbe734f4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4b921a472174fd4"/>
  </p:sldMasterIdLst>
  <p:sldIdLst>
    <p:sldId xmlns:r="http://schemas.openxmlformats.org/officeDocument/2006/relationships" id="256" r:id="R4987f5640df24aed"/>
    <p:sldId xmlns:r="http://schemas.openxmlformats.org/officeDocument/2006/relationships" id="257" r:id="R6f81a00c46804655"/>
    <p:sldId xmlns:r="http://schemas.openxmlformats.org/officeDocument/2006/relationships" id="258" r:id="Rf6cc5073c7a44b5f"/>
    <p:sldId xmlns:r="http://schemas.openxmlformats.org/officeDocument/2006/relationships" id="259" r:id="R927edbfb58fe49ba"/>
    <p:sldId xmlns:r="http://schemas.openxmlformats.org/officeDocument/2006/relationships" id="260" r:id="R5ac554979cec4499"/>
    <p:sldId xmlns:r="http://schemas.openxmlformats.org/officeDocument/2006/relationships" id="261" r:id="Rc0a8b236fb434d33"/>
    <p:sldId xmlns:r="http://schemas.openxmlformats.org/officeDocument/2006/relationships" id="262" r:id="R9694b85979484ee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4b921a472174fd4" /><Relationship Type="http://schemas.openxmlformats.org/officeDocument/2006/relationships/slide" Target="/ppt/slides/slide1.xml" Id="R4987f5640df24aed" /><Relationship Type="http://schemas.openxmlformats.org/officeDocument/2006/relationships/slide" Target="/ppt/slides/slide2.xml" Id="R6f81a00c46804655" /><Relationship Type="http://schemas.openxmlformats.org/officeDocument/2006/relationships/slide" Target="/ppt/slides/slide3.xml" Id="Rf6cc5073c7a44b5f" /><Relationship Type="http://schemas.openxmlformats.org/officeDocument/2006/relationships/slide" Target="/ppt/slides/slide4.xml" Id="R927edbfb58fe49ba" /><Relationship Type="http://schemas.openxmlformats.org/officeDocument/2006/relationships/slide" Target="/ppt/slides/slide5.xml" Id="R5ac554979cec4499" /><Relationship Type="http://schemas.openxmlformats.org/officeDocument/2006/relationships/slide" Target="/ppt/slides/slide6.xml" Id="Rc0a8b236fb434d33" /><Relationship Type="http://schemas.openxmlformats.org/officeDocument/2006/relationships/slide" Target="/ppt/slides/slide7.xml" Id="R9694b85979484ee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a3bbfe3c3624bf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ca71ceca1445ac" /><Relationship Type="http://schemas.openxmlformats.org/officeDocument/2006/relationships/theme" Target="/ppt/slideMasters/theme/theme1.xml" Id="R52fab38e5d90492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6ca71ceca1445a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2dce8cbf524b0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5be0e5615e4d0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b50e3ef958462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2e26ddb5134c2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52ac41b92b4a4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2bb5f11823419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fb5a0079a54b6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ABRA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ABRA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ABRA INVEST AS ble etablert [år] og holder til i Hagan.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ABRA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ABRA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ABRA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−16 441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1 985 735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8 245 375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9 438 054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ABRA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PER-HENRIK RUUD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ABRA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Industriveien 16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1481 Hagan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63 84 26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990 480 966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ABRA INVEST AS</a:t>
            </a:r>
          </a:p>
        </p:txBody>
      </p:sp>
    </p:spTree>
  </p:cSld>
  <p:clrMapOvr>
    <a:masterClrMapping xmlns:a="http://schemas.openxmlformats.org/drawingml/2006/main"/>
  </p:clrMapOvr>
</p:sld>
</file>