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f053a125a744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0ded6a67fc44e8"/>
  </p:sldMasterIdLst>
  <p:sldIdLst>
    <p:sldId xmlns:r="http://schemas.openxmlformats.org/officeDocument/2006/relationships" id="256" r:id="R27625d75a37f4ee1"/>
    <p:sldId xmlns:r="http://schemas.openxmlformats.org/officeDocument/2006/relationships" id="257" r:id="Ra60f03dc9dd6419e"/>
    <p:sldId xmlns:r="http://schemas.openxmlformats.org/officeDocument/2006/relationships" id="258" r:id="Rfe7b2ef7d8ba40d8"/>
    <p:sldId xmlns:r="http://schemas.openxmlformats.org/officeDocument/2006/relationships" id="259" r:id="R27e8601e2d5a4a26"/>
    <p:sldId xmlns:r="http://schemas.openxmlformats.org/officeDocument/2006/relationships" id="260" r:id="R44592c4e0d0f4bac"/>
    <p:sldId xmlns:r="http://schemas.openxmlformats.org/officeDocument/2006/relationships" id="261" r:id="Rcb13f9dd7786407b"/>
    <p:sldId xmlns:r="http://schemas.openxmlformats.org/officeDocument/2006/relationships" id="262" r:id="R2673eb6d91aa47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0ded6a67fc44e8" /><Relationship Type="http://schemas.openxmlformats.org/officeDocument/2006/relationships/slide" Target="/ppt/slides/slide1.xml" Id="R27625d75a37f4ee1" /><Relationship Type="http://schemas.openxmlformats.org/officeDocument/2006/relationships/slide" Target="/ppt/slides/slide2.xml" Id="Ra60f03dc9dd6419e" /><Relationship Type="http://schemas.openxmlformats.org/officeDocument/2006/relationships/slide" Target="/ppt/slides/slide3.xml" Id="Rfe7b2ef7d8ba40d8" /><Relationship Type="http://schemas.openxmlformats.org/officeDocument/2006/relationships/slide" Target="/ppt/slides/slide4.xml" Id="R27e8601e2d5a4a26" /><Relationship Type="http://schemas.openxmlformats.org/officeDocument/2006/relationships/slide" Target="/ppt/slides/slide5.xml" Id="R44592c4e0d0f4bac" /><Relationship Type="http://schemas.openxmlformats.org/officeDocument/2006/relationships/slide" Target="/ppt/slides/slide6.xml" Id="Rcb13f9dd7786407b" /><Relationship Type="http://schemas.openxmlformats.org/officeDocument/2006/relationships/slide" Target="/ppt/slides/slide7.xml" Id="R2673eb6d91aa47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df812545054c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0919c544d4f12" /><Relationship Type="http://schemas.openxmlformats.org/officeDocument/2006/relationships/theme" Target="/ppt/slideMasters/theme/theme1.xml" Id="R308515e6aed54c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40919c544d4f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d7f2fa6e042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0305da3ba42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6b171ceae4d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17b5310944b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90334610b42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3a4da86fa44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d55bd180041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CAPITAL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155 500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3 457 535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31 832 785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34 127 799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KARL FREDRIK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Saltverksveien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3260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990 481 733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CAPITAL AS</a:t>
            </a:r>
          </a:p>
        </p:txBody>
      </p:sp>
    </p:spTree>
  </p:cSld>
  <p:clrMapOvr>
    <a:masterClrMapping xmlns:a="http://schemas.openxmlformats.org/drawingml/2006/main"/>
  </p:clrMapOvr>
</p:sld>
</file>