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932478db0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70daca49cb48f0"/>
  </p:sldMasterIdLst>
  <p:sldIdLst>
    <p:sldId xmlns:r="http://schemas.openxmlformats.org/officeDocument/2006/relationships" id="256" r:id="R96aa928da2704022"/>
    <p:sldId xmlns:r="http://schemas.openxmlformats.org/officeDocument/2006/relationships" id="257" r:id="R590cfd0317924d5b"/>
    <p:sldId xmlns:r="http://schemas.openxmlformats.org/officeDocument/2006/relationships" id="258" r:id="R689daf7ceea64f33"/>
    <p:sldId xmlns:r="http://schemas.openxmlformats.org/officeDocument/2006/relationships" id="259" r:id="Rb891393d092544ac"/>
    <p:sldId xmlns:r="http://schemas.openxmlformats.org/officeDocument/2006/relationships" id="260" r:id="Rc43dd9eb10004093"/>
    <p:sldId xmlns:r="http://schemas.openxmlformats.org/officeDocument/2006/relationships" id="261" r:id="Rc21630302a1e4cce"/>
    <p:sldId xmlns:r="http://schemas.openxmlformats.org/officeDocument/2006/relationships" id="262" r:id="Ra5b9b4a1ecde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0daca49cb48f0" /><Relationship Type="http://schemas.openxmlformats.org/officeDocument/2006/relationships/slide" Target="/ppt/slides/slide1.xml" Id="R96aa928da2704022" /><Relationship Type="http://schemas.openxmlformats.org/officeDocument/2006/relationships/slide" Target="/ppt/slides/slide2.xml" Id="R590cfd0317924d5b" /><Relationship Type="http://schemas.openxmlformats.org/officeDocument/2006/relationships/slide" Target="/ppt/slides/slide3.xml" Id="R689daf7ceea64f33" /><Relationship Type="http://schemas.openxmlformats.org/officeDocument/2006/relationships/slide" Target="/ppt/slides/slide4.xml" Id="Rb891393d092544ac" /><Relationship Type="http://schemas.openxmlformats.org/officeDocument/2006/relationships/slide" Target="/ppt/slides/slide5.xml" Id="Rc43dd9eb10004093" /><Relationship Type="http://schemas.openxmlformats.org/officeDocument/2006/relationships/slide" Target="/ppt/slides/slide6.xml" Id="Rc21630302a1e4cce" /><Relationship Type="http://schemas.openxmlformats.org/officeDocument/2006/relationships/slide" Target="/ppt/slides/slide7.xml" Id="Ra5b9b4a1ecde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00b9acf6ec48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71648425d44c3" /><Relationship Type="http://schemas.openxmlformats.org/officeDocument/2006/relationships/theme" Target="/ppt/slideMasters/theme/theme1.xml" Id="Raaca273853df4f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71648425d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339846eac44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81afcd9e4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f69bee420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9e21f9fc042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080e7b3404c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59088f3ac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29854716f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GAUSTATOPPEN HYTTEGREND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GAUSTATOPPEN HYTTEGREND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GAUSTATOPPEN HYTTEGREND AS ble etablert [år] og holder til i Rjukan.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GAUSTATOPPEN HYTTEGREND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GAUSTATOPPEN HYTTEGREND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GAUSTATOPPEN HYTTEGREND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8 698 571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20 136 691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GAUSTATOPPEN HYTTEGREND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GAUSTATOPPEN HYTTEGREND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Svaddevegen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990 482 136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GAUSTATOPPEN HYTTEGREND AS</a:t>
            </a:r>
          </a:p>
        </p:txBody>
      </p:sp>
    </p:spTree>
  </p:cSld>
  <p:clrMapOvr>
    <a:masterClrMapping xmlns:a="http://schemas.openxmlformats.org/drawingml/2006/main"/>
  </p:clrMapOvr>
</p:sld>
</file>