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e562348e4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948749b9e4009"/>
  </p:sldMasterIdLst>
  <p:sldIdLst>
    <p:sldId xmlns:r="http://schemas.openxmlformats.org/officeDocument/2006/relationships" id="256" r:id="Rd216622bf50a43ac"/>
    <p:sldId xmlns:r="http://schemas.openxmlformats.org/officeDocument/2006/relationships" id="257" r:id="R094cb0282bf04c11"/>
    <p:sldId xmlns:r="http://schemas.openxmlformats.org/officeDocument/2006/relationships" id="258" r:id="R013073a82a534dd5"/>
    <p:sldId xmlns:r="http://schemas.openxmlformats.org/officeDocument/2006/relationships" id="259" r:id="R08d35518a30f4f09"/>
    <p:sldId xmlns:r="http://schemas.openxmlformats.org/officeDocument/2006/relationships" id="260" r:id="Rb9f50917b5124186"/>
    <p:sldId xmlns:r="http://schemas.openxmlformats.org/officeDocument/2006/relationships" id="261" r:id="R183d32c4c3414a43"/>
    <p:sldId xmlns:r="http://schemas.openxmlformats.org/officeDocument/2006/relationships" id="262" r:id="Rb1f50d1e07e2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948749b9e4009" /><Relationship Type="http://schemas.openxmlformats.org/officeDocument/2006/relationships/slide" Target="/ppt/slides/slide1.xml" Id="Rd216622bf50a43ac" /><Relationship Type="http://schemas.openxmlformats.org/officeDocument/2006/relationships/slide" Target="/ppt/slides/slide2.xml" Id="R094cb0282bf04c11" /><Relationship Type="http://schemas.openxmlformats.org/officeDocument/2006/relationships/slide" Target="/ppt/slides/slide3.xml" Id="R013073a82a534dd5" /><Relationship Type="http://schemas.openxmlformats.org/officeDocument/2006/relationships/slide" Target="/ppt/slides/slide4.xml" Id="R08d35518a30f4f09" /><Relationship Type="http://schemas.openxmlformats.org/officeDocument/2006/relationships/slide" Target="/ppt/slides/slide5.xml" Id="Rb9f50917b5124186" /><Relationship Type="http://schemas.openxmlformats.org/officeDocument/2006/relationships/slide" Target="/ppt/slides/slide6.xml" Id="R183d32c4c3414a43" /><Relationship Type="http://schemas.openxmlformats.org/officeDocument/2006/relationships/slide" Target="/ppt/slides/slide7.xml" Id="Rb1f50d1e07e2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eee20f170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785374214414" /><Relationship Type="http://schemas.openxmlformats.org/officeDocument/2006/relationships/theme" Target="/ppt/slideMasters/theme/theme1.xml" Id="R3ce2387ea129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f78537421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e8011f60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70901d6a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d4c81f47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2da2d496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6f490b01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ce77e67c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6a583133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RØR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13 444 584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KARLSRUD LEIF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85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990 487 359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RØR AS</a:t>
            </a:r>
          </a:p>
        </p:txBody>
      </p:sp>
    </p:spTree>
  </p:cSld>
  <p:clrMapOvr>
    <a:masterClrMapping xmlns:a="http://schemas.openxmlformats.org/drawingml/2006/main"/>
  </p:clrMapOvr>
</p:sld>
</file>