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c74ddd6a284f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0766cecbe149f7"/>
  </p:sldMasterIdLst>
  <p:sldIdLst>
    <p:sldId xmlns:r="http://schemas.openxmlformats.org/officeDocument/2006/relationships" id="256" r:id="R1191d0a8f54e47d8"/>
    <p:sldId xmlns:r="http://schemas.openxmlformats.org/officeDocument/2006/relationships" id="257" r:id="Rc5d06546535b48e3"/>
    <p:sldId xmlns:r="http://schemas.openxmlformats.org/officeDocument/2006/relationships" id="258" r:id="Rbbc1e2b1729647e8"/>
    <p:sldId xmlns:r="http://schemas.openxmlformats.org/officeDocument/2006/relationships" id="259" r:id="R1a54bef0af914b9a"/>
    <p:sldId xmlns:r="http://schemas.openxmlformats.org/officeDocument/2006/relationships" id="260" r:id="Raa02807bc0c445bd"/>
    <p:sldId xmlns:r="http://schemas.openxmlformats.org/officeDocument/2006/relationships" id="261" r:id="R0d1afd9e58424b29"/>
    <p:sldId xmlns:r="http://schemas.openxmlformats.org/officeDocument/2006/relationships" id="262" r:id="R35a0d725931c4c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766cecbe149f7" /><Relationship Type="http://schemas.openxmlformats.org/officeDocument/2006/relationships/slide" Target="/ppt/slides/slide1.xml" Id="R1191d0a8f54e47d8" /><Relationship Type="http://schemas.openxmlformats.org/officeDocument/2006/relationships/slide" Target="/ppt/slides/slide2.xml" Id="Rc5d06546535b48e3" /><Relationship Type="http://schemas.openxmlformats.org/officeDocument/2006/relationships/slide" Target="/ppt/slides/slide3.xml" Id="Rbbc1e2b1729647e8" /><Relationship Type="http://schemas.openxmlformats.org/officeDocument/2006/relationships/slide" Target="/ppt/slides/slide4.xml" Id="R1a54bef0af914b9a" /><Relationship Type="http://schemas.openxmlformats.org/officeDocument/2006/relationships/slide" Target="/ppt/slides/slide5.xml" Id="Raa02807bc0c445bd" /><Relationship Type="http://schemas.openxmlformats.org/officeDocument/2006/relationships/slide" Target="/ppt/slides/slide6.xml" Id="R0d1afd9e58424b29" /><Relationship Type="http://schemas.openxmlformats.org/officeDocument/2006/relationships/slide" Target="/ppt/slides/slide7.xml" Id="R35a0d725931c4c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7ed234fe7b46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650d50a16417b" /><Relationship Type="http://schemas.openxmlformats.org/officeDocument/2006/relationships/theme" Target="/ppt/slideMasters/theme/theme1.xml" Id="R7133d5ef1dda49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f650d50a1641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2a30492c648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196daa8104e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16ad97a9549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a14d5f30044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1a19529b546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1b10c677848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b48d6e5eb4c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PES TRANSPORT OG GRAVING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 TRANSPORT OG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PES TRANSPORT OG GRAVING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 TRANSPORT OG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 TRANSPORT OG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 TRANSPORT OG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1 815 840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273 161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258 124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1 093 723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1 239 603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 TRANSPORT OG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SELBO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 TRANSPORT OG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Baches 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pesas@online.no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990 492 808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 TRANSPORT OG GRAVING AS</a:t>
            </a:r>
          </a:p>
        </p:txBody>
      </p:sp>
    </p:spTree>
  </p:cSld>
  <p:clrMapOvr>
    <a:masterClrMapping xmlns:a="http://schemas.openxmlformats.org/drawingml/2006/main"/>
  </p:clrMapOvr>
</p:sld>
</file>