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ba6c36926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aae7df8c546ec"/>
  </p:sldMasterIdLst>
  <p:sldIdLst>
    <p:sldId xmlns:r="http://schemas.openxmlformats.org/officeDocument/2006/relationships" id="256" r:id="R11389c25fb37483c"/>
    <p:sldId xmlns:r="http://schemas.openxmlformats.org/officeDocument/2006/relationships" id="257" r:id="Rabee3cf3937f47ac"/>
    <p:sldId xmlns:r="http://schemas.openxmlformats.org/officeDocument/2006/relationships" id="258" r:id="R014848506ef34a77"/>
    <p:sldId xmlns:r="http://schemas.openxmlformats.org/officeDocument/2006/relationships" id="259" r:id="R0229aa6f22d44d72"/>
    <p:sldId xmlns:r="http://schemas.openxmlformats.org/officeDocument/2006/relationships" id="260" r:id="Rae041dd2803c42e6"/>
    <p:sldId xmlns:r="http://schemas.openxmlformats.org/officeDocument/2006/relationships" id="261" r:id="R39b3353e32924856"/>
    <p:sldId xmlns:r="http://schemas.openxmlformats.org/officeDocument/2006/relationships" id="262" r:id="R86c8af941972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aae7df8c546ec" /><Relationship Type="http://schemas.openxmlformats.org/officeDocument/2006/relationships/slide" Target="/ppt/slides/slide1.xml" Id="R11389c25fb37483c" /><Relationship Type="http://schemas.openxmlformats.org/officeDocument/2006/relationships/slide" Target="/ppt/slides/slide2.xml" Id="Rabee3cf3937f47ac" /><Relationship Type="http://schemas.openxmlformats.org/officeDocument/2006/relationships/slide" Target="/ppt/slides/slide3.xml" Id="R014848506ef34a77" /><Relationship Type="http://schemas.openxmlformats.org/officeDocument/2006/relationships/slide" Target="/ppt/slides/slide4.xml" Id="R0229aa6f22d44d72" /><Relationship Type="http://schemas.openxmlformats.org/officeDocument/2006/relationships/slide" Target="/ppt/slides/slide5.xml" Id="Rae041dd2803c42e6" /><Relationship Type="http://schemas.openxmlformats.org/officeDocument/2006/relationships/slide" Target="/ppt/slides/slide6.xml" Id="R39b3353e32924856" /><Relationship Type="http://schemas.openxmlformats.org/officeDocument/2006/relationships/slide" Target="/ppt/slides/slide7.xml" Id="R86c8af941972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87432adcd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2d9132b3b4187" /><Relationship Type="http://schemas.openxmlformats.org/officeDocument/2006/relationships/theme" Target="/ppt/slideMasters/theme/theme1.xml" Id="R896038598b5f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2d9132b3b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0728f4a73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4b35da376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6810007f7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1b06a7f38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de4cd44b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3c101749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daca9b6ef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FRIISVEGEN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FRIISVEGEN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FRIISVEGEN INVEST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FRIISVEGEN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FRIISVEGEN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FRIISVEGEN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−941 419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10 302 885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FRIISVEGEN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HANS-MORTEN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FRIISVEGEN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Måsåplassen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h.m.bjorge@gmail.com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990 496 927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FRIISVEGEN INVEST AS</a:t>
            </a:r>
          </a:p>
        </p:txBody>
      </p:sp>
    </p:spTree>
  </p:cSld>
  <p:clrMapOvr>
    <a:masterClrMapping xmlns:a="http://schemas.openxmlformats.org/drawingml/2006/main"/>
  </p:clrMapOvr>
</p:sld>
</file>