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04f332a1e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5fe120f9c4852"/>
  </p:sldMasterIdLst>
  <p:sldIdLst>
    <p:sldId xmlns:r="http://schemas.openxmlformats.org/officeDocument/2006/relationships" id="256" r:id="R5378e7e24b714726"/>
    <p:sldId xmlns:r="http://schemas.openxmlformats.org/officeDocument/2006/relationships" id="257" r:id="R674fc8bae3f1448d"/>
    <p:sldId xmlns:r="http://schemas.openxmlformats.org/officeDocument/2006/relationships" id="258" r:id="Ree70ef63013f495c"/>
    <p:sldId xmlns:r="http://schemas.openxmlformats.org/officeDocument/2006/relationships" id="259" r:id="R6c76b12a36984ba7"/>
    <p:sldId xmlns:r="http://schemas.openxmlformats.org/officeDocument/2006/relationships" id="260" r:id="R90ce88abb9fe4dbb"/>
    <p:sldId xmlns:r="http://schemas.openxmlformats.org/officeDocument/2006/relationships" id="261" r:id="R4b4c427e1bb54457"/>
    <p:sldId xmlns:r="http://schemas.openxmlformats.org/officeDocument/2006/relationships" id="262" r:id="Rfb0ed9df92a44b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5fe120f9c4852" /><Relationship Type="http://schemas.openxmlformats.org/officeDocument/2006/relationships/slide" Target="/ppt/slides/slide1.xml" Id="R5378e7e24b714726" /><Relationship Type="http://schemas.openxmlformats.org/officeDocument/2006/relationships/slide" Target="/ppt/slides/slide2.xml" Id="R674fc8bae3f1448d" /><Relationship Type="http://schemas.openxmlformats.org/officeDocument/2006/relationships/slide" Target="/ppt/slides/slide3.xml" Id="Ree70ef63013f495c" /><Relationship Type="http://schemas.openxmlformats.org/officeDocument/2006/relationships/slide" Target="/ppt/slides/slide4.xml" Id="R6c76b12a36984ba7" /><Relationship Type="http://schemas.openxmlformats.org/officeDocument/2006/relationships/slide" Target="/ppt/slides/slide5.xml" Id="R90ce88abb9fe4dbb" /><Relationship Type="http://schemas.openxmlformats.org/officeDocument/2006/relationships/slide" Target="/ppt/slides/slide6.xml" Id="R4b4c427e1bb54457" /><Relationship Type="http://schemas.openxmlformats.org/officeDocument/2006/relationships/slide" Target="/ppt/slides/slide7.xml" Id="Rfb0ed9df92a44b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c1415663f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441156914932" /><Relationship Type="http://schemas.openxmlformats.org/officeDocument/2006/relationships/theme" Target="/ppt/slideMasters/theme/theme1.xml" Id="R0d7b74de126e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d44115691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bf756392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16ae596f8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944b21973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916ada85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6db8ce0a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81903ecf647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f3194f06a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VARME- OG PIPETEKNIKK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VARME- OG PIPETEKNIKK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VARME- OG PIPETEKNIKK AS ble etablert [år] og holder til i Geithus.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VARME- OG PIPETEKNIKK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VARME- OG PIPETEKNIKK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VARME- OG PIPETEKNIKK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15 788 760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8 126 173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VARME- OG PIPETEKNIKK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LANGELARS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STEENSEN PREBEN GIBHARDT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VARME- OG PIPETEKNIKK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3360 Geithus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post@alfavarme.no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www.alfavarme.no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990 497 370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VARME- OG PIPETEKNIKK AS</a:t>
            </a:r>
          </a:p>
        </p:txBody>
      </p:sp>
    </p:spTree>
  </p:cSld>
  <p:clrMapOvr>
    <a:masterClrMapping xmlns:a="http://schemas.openxmlformats.org/drawingml/2006/main"/>
  </p:clrMapOvr>
</p:sld>
</file>