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806a683c75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67c01f77c4d6e"/>
  </p:sldMasterIdLst>
  <p:sldIdLst>
    <p:sldId xmlns:r="http://schemas.openxmlformats.org/officeDocument/2006/relationships" id="256" r:id="Ra6c502a514c94069"/>
    <p:sldId xmlns:r="http://schemas.openxmlformats.org/officeDocument/2006/relationships" id="257" r:id="R9a0d02e80390420d"/>
    <p:sldId xmlns:r="http://schemas.openxmlformats.org/officeDocument/2006/relationships" id="258" r:id="R6e8d6c76273a481a"/>
    <p:sldId xmlns:r="http://schemas.openxmlformats.org/officeDocument/2006/relationships" id="259" r:id="R42a19b492c754ff0"/>
    <p:sldId xmlns:r="http://schemas.openxmlformats.org/officeDocument/2006/relationships" id="260" r:id="Rade6d168154341d9"/>
    <p:sldId xmlns:r="http://schemas.openxmlformats.org/officeDocument/2006/relationships" id="261" r:id="R5b3d020544284277"/>
    <p:sldId xmlns:r="http://schemas.openxmlformats.org/officeDocument/2006/relationships" id="262" r:id="R0876388baa76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67c01f77c4d6e" /><Relationship Type="http://schemas.openxmlformats.org/officeDocument/2006/relationships/slide" Target="/ppt/slides/slide1.xml" Id="Ra6c502a514c94069" /><Relationship Type="http://schemas.openxmlformats.org/officeDocument/2006/relationships/slide" Target="/ppt/slides/slide2.xml" Id="R9a0d02e80390420d" /><Relationship Type="http://schemas.openxmlformats.org/officeDocument/2006/relationships/slide" Target="/ppt/slides/slide3.xml" Id="R6e8d6c76273a481a" /><Relationship Type="http://schemas.openxmlformats.org/officeDocument/2006/relationships/slide" Target="/ppt/slides/slide4.xml" Id="R42a19b492c754ff0" /><Relationship Type="http://schemas.openxmlformats.org/officeDocument/2006/relationships/slide" Target="/ppt/slides/slide5.xml" Id="Rade6d168154341d9" /><Relationship Type="http://schemas.openxmlformats.org/officeDocument/2006/relationships/slide" Target="/ppt/slides/slide6.xml" Id="R5b3d020544284277" /><Relationship Type="http://schemas.openxmlformats.org/officeDocument/2006/relationships/slide" Target="/ppt/slides/slide7.xml" Id="R0876388baa76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15ef804071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a47a703c2475e" /><Relationship Type="http://schemas.openxmlformats.org/officeDocument/2006/relationships/theme" Target="/ppt/slideMasters/theme/theme1.xml" Id="R245737f615374a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6a47a703c247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a53b91167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d1666414b4c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6c0e158434a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875aad846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a5cd01efc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13083982547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0ca98706d41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AAMODT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AAMODT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AAMODT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AAMODT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AAMODT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AAMODT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−5 600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1 093 324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9 936 316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10 084 361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AAMODT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AAMODT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990 515 794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AAMODT AS</a:t>
            </a:r>
          </a:p>
        </p:txBody>
      </p:sp>
    </p:spTree>
  </p:cSld>
  <p:clrMapOvr>
    <a:masterClrMapping xmlns:a="http://schemas.openxmlformats.org/drawingml/2006/main"/>
  </p:clrMapOvr>
</p:sld>
</file>