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a1f9cc4699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6662ac5304d44"/>
  </p:sldMasterIdLst>
  <p:sldIdLst>
    <p:sldId xmlns:r="http://schemas.openxmlformats.org/officeDocument/2006/relationships" id="256" r:id="Rc33fef56388f49c7"/>
    <p:sldId xmlns:r="http://schemas.openxmlformats.org/officeDocument/2006/relationships" id="257" r:id="R474a38ca9cd245dc"/>
    <p:sldId xmlns:r="http://schemas.openxmlformats.org/officeDocument/2006/relationships" id="258" r:id="Rf3b7296b46074869"/>
    <p:sldId xmlns:r="http://schemas.openxmlformats.org/officeDocument/2006/relationships" id="259" r:id="R7daa9bf4a8754281"/>
    <p:sldId xmlns:r="http://schemas.openxmlformats.org/officeDocument/2006/relationships" id="260" r:id="Rd546a9aadff34f2a"/>
    <p:sldId xmlns:r="http://schemas.openxmlformats.org/officeDocument/2006/relationships" id="261" r:id="R07b0d9663c884f44"/>
    <p:sldId xmlns:r="http://schemas.openxmlformats.org/officeDocument/2006/relationships" id="262" r:id="R6263144b7396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6662ac5304d44" /><Relationship Type="http://schemas.openxmlformats.org/officeDocument/2006/relationships/slide" Target="/ppt/slides/slide1.xml" Id="Rc33fef56388f49c7" /><Relationship Type="http://schemas.openxmlformats.org/officeDocument/2006/relationships/slide" Target="/ppt/slides/slide2.xml" Id="R474a38ca9cd245dc" /><Relationship Type="http://schemas.openxmlformats.org/officeDocument/2006/relationships/slide" Target="/ppt/slides/slide3.xml" Id="Rf3b7296b46074869" /><Relationship Type="http://schemas.openxmlformats.org/officeDocument/2006/relationships/slide" Target="/ppt/slides/slide4.xml" Id="R7daa9bf4a8754281" /><Relationship Type="http://schemas.openxmlformats.org/officeDocument/2006/relationships/slide" Target="/ppt/slides/slide5.xml" Id="Rd546a9aadff34f2a" /><Relationship Type="http://schemas.openxmlformats.org/officeDocument/2006/relationships/slide" Target="/ppt/slides/slide6.xml" Id="R07b0d9663c884f44" /><Relationship Type="http://schemas.openxmlformats.org/officeDocument/2006/relationships/slide" Target="/ppt/slides/slide7.xml" Id="R6263144b7396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6aa2b1b1148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be87618524535" /><Relationship Type="http://schemas.openxmlformats.org/officeDocument/2006/relationships/theme" Target="/ppt/slideMasters/theme/theme1.xml" Id="R799f4f10c9344d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9be8761852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20f49e98548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916ad90f4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d3da9a05b43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d117313df44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e117d142d45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2a980b08d46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01fe03893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 INVEST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18 088 595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20 119 426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JOHE HOLDING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SØRVEST ENGINEERING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Skytebaneveien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www.erv.no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990 517 266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 INVEST AS</a:t>
            </a:r>
          </a:p>
        </p:txBody>
      </p:sp>
    </p:spTree>
  </p:cSld>
  <p:clrMapOvr>
    <a:masterClrMapping xmlns:a="http://schemas.openxmlformats.org/drawingml/2006/main"/>
  </p:clrMapOvr>
</p:sld>
</file>