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748465af3542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58edcde9974e08"/>
  </p:sldMasterIdLst>
  <p:sldIdLst>
    <p:sldId xmlns:r="http://schemas.openxmlformats.org/officeDocument/2006/relationships" id="256" r:id="R6b3b846037bf458a"/>
    <p:sldId xmlns:r="http://schemas.openxmlformats.org/officeDocument/2006/relationships" id="257" r:id="R7107100330db4db1"/>
    <p:sldId xmlns:r="http://schemas.openxmlformats.org/officeDocument/2006/relationships" id="258" r:id="R1afefdd2d2c94033"/>
    <p:sldId xmlns:r="http://schemas.openxmlformats.org/officeDocument/2006/relationships" id="259" r:id="Re8116e926d9b4f15"/>
    <p:sldId xmlns:r="http://schemas.openxmlformats.org/officeDocument/2006/relationships" id="260" r:id="Rd8ce29141ed04ee1"/>
    <p:sldId xmlns:r="http://schemas.openxmlformats.org/officeDocument/2006/relationships" id="261" r:id="R88ca0f69987741b2"/>
    <p:sldId xmlns:r="http://schemas.openxmlformats.org/officeDocument/2006/relationships" id="262" r:id="R293c28021266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8edcde9974e08" /><Relationship Type="http://schemas.openxmlformats.org/officeDocument/2006/relationships/slide" Target="/ppt/slides/slide1.xml" Id="R6b3b846037bf458a" /><Relationship Type="http://schemas.openxmlformats.org/officeDocument/2006/relationships/slide" Target="/ppt/slides/slide2.xml" Id="R7107100330db4db1" /><Relationship Type="http://schemas.openxmlformats.org/officeDocument/2006/relationships/slide" Target="/ppt/slides/slide3.xml" Id="R1afefdd2d2c94033" /><Relationship Type="http://schemas.openxmlformats.org/officeDocument/2006/relationships/slide" Target="/ppt/slides/slide4.xml" Id="Re8116e926d9b4f15" /><Relationship Type="http://schemas.openxmlformats.org/officeDocument/2006/relationships/slide" Target="/ppt/slides/slide5.xml" Id="Rd8ce29141ed04ee1" /><Relationship Type="http://schemas.openxmlformats.org/officeDocument/2006/relationships/slide" Target="/ppt/slides/slide6.xml" Id="R88ca0f69987741b2" /><Relationship Type="http://schemas.openxmlformats.org/officeDocument/2006/relationships/slide" Target="/ppt/slides/slide7.xml" Id="R293c28021266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7169518e54b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355cf9ce444e2" /><Relationship Type="http://schemas.openxmlformats.org/officeDocument/2006/relationships/theme" Target="/ppt/slideMasters/theme/theme1.xml" Id="R789dde403f33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355cf9ce4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99ba4552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f23fd6c6b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8602c48c9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f6ce14881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321c4ce4f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c76644e6c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49ad7fa55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HALGUNSET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INVEST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2 378 724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6 204 322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7 204 322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HALGUNSET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17, Dalgløtt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990 519 188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HALGUNSET INVEST AS</a:t>
            </a:r>
          </a:p>
        </p:txBody>
      </p:sp>
    </p:spTree>
  </p:cSld>
  <p:clrMapOvr>
    <a:masterClrMapping xmlns:a="http://schemas.openxmlformats.org/drawingml/2006/main"/>
  </p:clrMapOvr>
</p:sld>
</file>