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1eab58bdd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e3ff60c7e43e2"/>
  </p:sldMasterIdLst>
  <p:sldIdLst>
    <p:sldId xmlns:r="http://schemas.openxmlformats.org/officeDocument/2006/relationships" id="256" r:id="Rcf5609392aea4a70"/>
    <p:sldId xmlns:r="http://schemas.openxmlformats.org/officeDocument/2006/relationships" id="257" r:id="R4ba05dcf42644ee4"/>
    <p:sldId xmlns:r="http://schemas.openxmlformats.org/officeDocument/2006/relationships" id="258" r:id="R246c15595458439c"/>
    <p:sldId xmlns:r="http://schemas.openxmlformats.org/officeDocument/2006/relationships" id="259" r:id="R25743a65c2fa4134"/>
    <p:sldId xmlns:r="http://schemas.openxmlformats.org/officeDocument/2006/relationships" id="260" r:id="Ra1726f36cc6e4ee8"/>
    <p:sldId xmlns:r="http://schemas.openxmlformats.org/officeDocument/2006/relationships" id="261" r:id="Rc5f7cdb17f29418d"/>
    <p:sldId xmlns:r="http://schemas.openxmlformats.org/officeDocument/2006/relationships" id="262" r:id="R76d3e2c076de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e3ff60c7e43e2" /><Relationship Type="http://schemas.openxmlformats.org/officeDocument/2006/relationships/slide" Target="/ppt/slides/slide1.xml" Id="Rcf5609392aea4a70" /><Relationship Type="http://schemas.openxmlformats.org/officeDocument/2006/relationships/slide" Target="/ppt/slides/slide2.xml" Id="R4ba05dcf42644ee4" /><Relationship Type="http://schemas.openxmlformats.org/officeDocument/2006/relationships/slide" Target="/ppt/slides/slide3.xml" Id="R246c15595458439c" /><Relationship Type="http://schemas.openxmlformats.org/officeDocument/2006/relationships/slide" Target="/ppt/slides/slide4.xml" Id="R25743a65c2fa4134" /><Relationship Type="http://schemas.openxmlformats.org/officeDocument/2006/relationships/slide" Target="/ppt/slides/slide5.xml" Id="Ra1726f36cc6e4ee8" /><Relationship Type="http://schemas.openxmlformats.org/officeDocument/2006/relationships/slide" Target="/ppt/slides/slide6.xml" Id="Rc5f7cdb17f29418d" /><Relationship Type="http://schemas.openxmlformats.org/officeDocument/2006/relationships/slide" Target="/ppt/slides/slide7.xml" Id="R76d3e2c076de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15b5e3c27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db9b4d6a4dda" /><Relationship Type="http://schemas.openxmlformats.org/officeDocument/2006/relationships/theme" Target="/ppt/slideMasters/theme/theme1.xml" Id="R4d235508c03b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9db9b4d6a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f7fdcb59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da0035bb0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bfc29fbb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57840260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4b2bbabb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d4af57dd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e0a6c829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25 115 260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990 535 019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DEKON REGNSKAP AS</a:t>
            </a:r>
          </a:p>
        </p:txBody>
      </p:sp>
    </p:spTree>
  </p:cSld>
  <p:clrMapOvr>
    <a:masterClrMapping xmlns:a="http://schemas.openxmlformats.org/drawingml/2006/main"/>
  </p:clrMapOvr>
</p:sld>
</file>