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570cc7d61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a02fe05ca419c"/>
  </p:sldMasterIdLst>
  <p:sldIdLst>
    <p:sldId xmlns:r="http://schemas.openxmlformats.org/officeDocument/2006/relationships" id="256" r:id="Rf714f6927d074660"/>
    <p:sldId xmlns:r="http://schemas.openxmlformats.org/officeDocument/2006/relationships" id="257" r:id="Rd7959458fc984708"/>
    <p:sldId xmlns:r="http://schemas.openxmlformats.org/officeDocument/2006/relationships" id="258" r:id="R7661726ad69e4bc2"/>
    <p:sldId xmlns:r="http://schemas.openxmlformats.org/officeDocument/2006/relationships" id="259" r:id="Rffc94a24463a479a"/>
    <p:sldId xmlns:r="http://schemas.openxmlformats.org/officeDocument/2006/relationships" id="260" r:id="R61e7bd3e7b24446e"/>
    <p:sldId xmlns:r="http://schemas.openxmlformats.org/officeDocument/2006/relationships" id="261" r:id="R11dcb60084bd42d6"/>
    <p:sldId xmlns:r="http://schemas.openxmlformats.org/officeDocument/2006/relationships" id="262" r:id="R5a71fed29e5e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a02fe05ca419c" /><Relationship Type="http://schemas.openxmlformats.org/officeDocument/2006/relationships/slide" Target="/ppt/slides/slide1.xml" Id="Rf714f6927d074660" /><Relationship Type="http://schemas.openxmlformats.org/officeDocument/2006/relationships/slide" Target="/ppt/slides/slide2.xml" Id="Rd7959458fc984708" /><Relationship Type="http://schemas.openxmlformats.org/officeDocument/2006/relationships/slide" Target="/ppt/slides/slide3.xml" Id="R7661726ad69e4bc2" /><Relationship Type="http://schemas.openxmlformats.org/officeDocument/2006/relationships/slide" Target="/ppt/slides/slide4.xml" Id="Rffc94a24463a479a" /><Relationship Type="http://schemas.openxmlformats.org/officeDocument/2006/relationships/slide" Target="/ppt/slides/slide5.xml" Id="R61e7bd3e7b24446e" /><Relationship Type="http://schemas.openxmlformats.org/officeDocument/2006/relationships/slide" Target="/ppt/slides/slide6.xml" Id="R11dcb60084bd42d6" /><Relationship Type="http://schemas.openxmlformats.org/officeDocument/2006/relationships/slide" Target="/ppt/slides/slide7.xml" Id="R5a71fed29e5e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58d60fcbc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78de84764a6f" /><Relationship Type="http://schemas.openxmlformats.org/officeDocument/2006/relationships/theme" Target="/ppt/slideMasters/theme/theme1.xml" Id="R79529d22a6a7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978de8476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5b7eb7ba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d43535533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59e47806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fc35ec8b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a4bfc4c7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1f620cfaa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7519d4a8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LEOVILLE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LEOVILLE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54 274 305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TIGERSTADEN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990 542 430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LEOVILLE AS</a:t>
            </a:r>
          </a:p>
        </p:txBody>
      </p:sp>
    </p:spTree>
  </p:cSld>
  <p:clrMapOvr>
    <a:masterClrMapping xmlns:a="http://schemas.openxmlformats.org/drawingml/2006/main"/>
  </p:clrMapOvr>
</p:sld>
</file>