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a91dfe0b6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8ab0098174a0e"/>
  </p:sldMasterIdLst>
  <p:sldIdLst>
    <p:sldId xmlns:r="http://schemas.openxmlformats.org/officeDocument/2006/relationships" id="256" r:id="R7d6a9bbb5abd4dc1"/>
    <p:sldId xmlns:r="http://schemas.openxmlformats.org/officeDocument/2006/relationships" id="257" r:id="R9b002b129f5847d1"/>
    <p:sldId xmlns:r="http://schemas.openxmlformats.org/officeDocument/2006/relationships" id="258" r:id="R33c874cf552f4415"/>
    <p:sldId xmlns:r="http://schemas.openxmlformats.org/officeDocument/2006/relationships" id="259" r:id="R353a60de4a2a4946"/>
    <p:sldId xmlns:r="http://schemas.openxmlformats.org/officeDocument/2006/relationships" id="260" r:id="Reb2a24a69baf4d38"/>
    <p:sldId xmlns:r="http://schemas.openxmlformats.org/officeDocument/2006/relationships" id="261" r:id="R125d49f133b44f68"/>
    <p:sldId xmlns:r="http://schemas.openxmlformats.org/officeDocument/2006/relationships" id="262" r:id="R44a5d7525ed8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8ab0098174a0e" /><Relationship Type="http://schemas.openxmlformats.org/officeDocument/2006/relationships/slide" Target="/ppt/slides/slide1.xml" Id="R7d6a9bbb5abd4dc1" /><Relationship Type="http://schemas.openxmlformats.org/officeDocument/2006/relationships/slide" Target="/ppt/slides/slide2.xml" Id="R9b002b129f5847d1" /><Relationship Type="http://schemas.openxmlformats.org/officeDocument/2006/relationships/slide" Target="/ppt/slides/slide3.xml" Id="R33c874cf552f4415" /><Relationship Type="http://schemas.openxmlformats.org/officeDocument/2006/relationships/slide" Target="/ppt/slides/slide4.xml" Id="R353a60de4a2a4946" /><Relationship Type="http://schemas.openxmlformats.org/officeDocument/2006/relationships/slide" Target="/ppt/slides/slide5.xml" Id="Reb2a24a69baf4d38" /><Relationship Type="http://schemas.openxmlformats.org/officeDocument/2006/relationships/slide" Target="/ppt/slides/slide6.xml" Id="R125d49f133b44f68" /><Relationship Type="http://schemas.openxmlformats.org/officeDocument/2006/relationships/slide" Target="/ppt/slides/slide7.xml" Id="R44a5d7525ed8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6ae61b64a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7ab03f3174f7f" /><Relationship Type="http://schemas.openxmlformats.org/officeDocument/2006/relationships/theme" Target="/ppt/slideMasters/theme/theme1.xml" Id="R4a0d6e1b05d4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7ab03f317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361f70522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4d2d2fb4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4076bd17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96e964af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abf90bd54d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55dc5e667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60e8cbe3449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AASBØ INVEST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6 735 067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7 235 067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AASBØ ODD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990 545 928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AASBØ INVEST AS</a:t>
            </a:r>
          </a:p>
        </p:txBody>
      </p:sp>
    </p:spTree>
  </p:cSld>
  <p:clrMapOvr>
    <a:masterClrMapping xmlns:a="http://schemas.openxmlformats.org/drawingml/2006/main"/>
  </p:clrMapOvr>
</p:sld>
</file>