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0870540a7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7acc62ee24488"/>
  </p:sldMasterIdLst>
  <p:sldIdLst>
    <p:sldId xmlns:r="http://schemas.openxmlformats.org/officeDocument/2006/relationships" id="256" r:id="Ra13b41a8a48b4599"/>
    <p:sldId xmlns:r="http://schemas.openxmlformats.org/officeDocument/2006/relationships" id="257" r:id="R1857e7a6a49948b5"/>
    <p:sldId xmlns:r="http://schemas.openxmlformats.org/officeDocument/2006/relationships" id="258" r:id="R74727d8bcfd94c14"/>
    <p:sldId xmlns:r="http://schemas.openxmlformats.org/officeDocument/2006/relationships" id="259" r:id="R11a6f73e589f4bad"/>
    <p:sldId xmlns:r="http://schemas.openxmlformats.org/officeDocument/2006/relationships" id="260" r:id="Rcc7040504756446f"/>
    <p:sldId xmlns:r="http://schemas.openxmlformats.org/officeDocument/2006/relationships" id="261" r:id="R976906f93bf34244"/>
    <p:sldId xmlns:r="http://schemas.openxmlformats.org/officeDocument/2006/relationships" id="262" r:id="Rcb1301e51ac0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7acc62ee24488" /><Relationship Type="http://schemas.openxmlformats.org/officeDocument/2006/relationships/slide" Target="/ppt/slides/slide1.xml" Id="Ra13b41a8a48b4599" /><Relationship Type="http://schemas.openxmlformats.org/officeDocument/2006/relationships/slide" Target="/ppt/slides/slide2.xml" Id="R1857e7a6a49948b5" /><Relationship Type="http://schemas.openxmlformats.org/officeDocument/2006/relationships/slide" Target="/ppt/slides/slide3.xml" Id="R74727d8bcfd94c14" /><Relationship Type="http://schemas.openxmlformats.org/officeDocument/2006/relationships/slide" Target="/ppt/slides/slide4.xml" Id="R11a6f73e589f4bad" /><Relationship Type="http://schemas.openxmlformats.org/officeDocument/2006/relationships/slide" Target="/ppt/slides/slide5.xml" Id="Rcc7040504756446f" /><Relationship Type="http://schemas.openxmlformats.org/officeDocument/2006/relationships/slide" Target="/ppt/slides/slide6.xml" Id="R976906f93bf34244" /><Relationship Type="http://schemas.openxmlformats.org/officeDocument/2006/relationships/slide" Target="/ppt/slides/slide7.xml" Id="Rcb1301e51ac0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20f90ef75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9ae6076e4440" /><Relationship Type="http://schemas.openxmlformats.org/officeDocument/2006/relationships/theme" Target="/ppt/slideMasters/theme/theme1.xml" Id="R7db458095bba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19ae6076e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3bea67eb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b584b900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37b9ad27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713c0a4f4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197e359a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b751d776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0d746356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INFRA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INFRA ANLEGG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166 570 950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17 717 941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8 963 924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59 777 828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ANTONSEN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STENHAMMER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8208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karianne@infraanlegg.no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990 549 931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 ANLEGG AS</a:t>
            </a:r>
          </a:p>
        </p:txBody>
      </p:sp>
    </p:spTree>
  </p:cSld>
  <p:clrMapOvr>
    <a:masterClrMapping xmlns:a="http://schemas.openxmlformats.org/drawingml/2006/main"/>
  </p:clrMapOvr>
</p:sld>
</file>