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2a8b924e5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3b71e249a46fb"/>
  </p:sldMasterIdLst>
  <p:sldIdLst>
    <p:sldId xmlns:r="http://schemas.openxmlformats.org/officeDocument/2006/relationships" id="256" r:id="R2b23e3f50c864bd7"/>
    <p:sldId xmlns:r="http://schemas.openxmlformats.org/officeDocument/2006/relationships" id="257" r:id="Re5c2283825da4d36"/>
    <p:sldId xmlns:r="http://schemas.openxmlformats.org/officeDocument/2006/relationships" id="258" r:id="Rd3b728d14c44410c"/>
    <p:sldId xmlns:r="http://schemas.openxmlformats.org/officeDocument/2006/relationships" id="259" r:id="R3e42cf7344854bc2"/>
    <p:sldId xmlns:r="http://schemas.openxmlformats.org/officeDocument/2006/relationships" id="260" r:id="Rdbfd21b1516b4195"/>
    <p:sldId xmlns:r="http://schemas.openxmlformats.org/officeDocument/2006/relationships" id="261" r:id="Re65e09bb93e24d25"/>
    <p:sldId xmlns:r="http://schemas.openxmlformats.org/officeDocument/2006/relationships" id="262" r:id="R19f1566c0e2d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3b71e249a46fb" /><Relationship Type="http://schemas.openxmlformats.org/officeDocument/2006/relationships/slide" Target="/ppt/slides/slide1.xml" Id="R2b23e3f50c864bd7" /><Relationship Type="http://schemas.openxmlformats.org/officeDocument/2006/relationships/slide" Target="/ppt/slides/slide2.xml" Id="Re5c2283825da4d36" /><Relationship Type="http://schemas.openxmlformats.org/officeDocument/2006/relationships/slide" Target="/ppt/slides/slide3.xml" Id="Rd3b728d14c44410c" /><Relationship Type="http://schemas.openxmlformats.org/officeDocument/2006/relationships/slide" Target="/ppt/slides/slide4.xml" Id="R3e42cf7344854bc2" /><Relationship Type="http://schemas.openxmlformats.org/officeDocument/2006/relationships/slide" Target="/ppt/slides/slide5.xml" Id="Rdbfd21b1516b4195" /><Relationship Type="http://schemas.openxmlformats.org/officeDocument/2006/relationships/slide" Target="/ppt/slides/slide6.xml" Id="Re65e09bb93e24d25" /><Relationship Type="http://schemas.openxmlformats.org/officeDocument/2006/relationships/slide" Target="/ppt/slides/slide7.xml" Id="R19f1566c0e2d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3b30f5d65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070169a342d5" /><Relationship Type="http://schemas.openxmlformats.org/officeDocument/2006/relationships/theme" Target="/ppt/slideMasters/theme/theme1.xml" Id="R1f66da9a4e6d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2e070169a3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5afd13e20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23a973e9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bdc2b844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6fe7619d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591c3dd87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7df4a1c0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88b477b9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