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bf9feaf96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7ab6f1fec4a38"/>
  </p:sldMasterIdLst>
  <p:sldIdLst>
    <p:sldId xmlns:r="http://schemas.openxmlformats.org/officeDocument/2006/relationships" id="256" r:id="R5053080578e94a3c"/>
    <p:sldId xmlns:r="http://schemas.openxmlformats.org/officeDocument/2006/relationships" id="257" r:id="R878c11be1fc84bbc"/>
    <p:sldId xmlns:r="http://schemas.openxmlformats.org/officeDocument/2006/relationships" id="258" r:id="R51fddbd9d48f4280"/>
    <p:sldId xmlns:r="http://schemas.openxmlformats.org/officeDocument/2006/relationships" id="259" r:id="R52400b099eaa4d48"/>
    <p:sldId xmlns:r="http://schemas.openxmlformats.org/officeDocument/2006/relationships" id="260" r:id="Rc529631d12ef4c5d"/>
    <p:sldId xmlns:r="http://schemas.openxmlformats.org/officeDocument/2006/relationships" id="261" r:id="Ra4b8b5aa3f224a8e"/>
    <p:sldId xmlns:r="http://schemas.openxmlformats.org/officeDocument/2006/relationships" id="262" r:id="R9a8d61884187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7ab6f1fec4a38" /><Relationship Type="http://schemas.openxmlformats.org/officeDocument/2006/relationships/slide" Target="/ppt/slides/slide1.xml" Id="R5053080578e94a3c" /><Relationship Type="http://schemas.openxmlformats.org/officeDocument/2006/relationships/slide" Target="/ppt/slides/slide2.xml" Id="R878c11be1fc84bbc" /><Relationship Type="http://schemas.openxmlformats.org/officeDocument/2006/relationships/slide" Target="/ppt/slides/slide3.xml" Id="R51fddbd9d48f4280" /><Relationship Type="http://schemas.openxmlformats.org/officeDocument/2006/relationships/slide" Target="/ppt/slides/slide4.xml" Id="R52400b099eaa4d48" /><Relationship Type="http://schemas.openxmlformats.org/officeDocument/2006/relationships/slide" Target="/ppt/slides/slide5.xml" Id="Rc529631d12ef4c5d" /><Relationship Type="http://schemas.openxmlformats.org/officeDocument/2006/relationships/slide" Target="/ppt/slides/slide6.xml" Id="Ra4b8b5aa3f224a8e" /><Relationship Type="http://schemas.openxmlformats.org/officeDocument/2006/relationships/slide" Target="/ppt/slides/slide7.xml" Id="R9a8d61884187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ed3d08cf0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63ab811b41b5" /><Relationship Type="http://schemas.openxmlformats.org/officeDocument/2006/relationships/theme" Target="/ppt/slideMasters/theme/theme1.xml" Id="Ra59c45ee5374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163ab811b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a45667e7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8d1e8c58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abccc7c4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646dc4b3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f97a87086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0d765622c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d5ebea35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GS-MASKIN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GS-MASKIN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48 844 964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28 874 590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GEIR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HELGE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Leirvåggata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990 555 125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GS-MASKIN AS</a:t>
            </a:r>
          </a:p>
        </p:txBody>
      </p:sp>
    </p:spTree>
  </p:cSld>
  <p:clrMapOvr>
    <a:masterClrMapping xmlns:a="http://schemas.openxmlformats.org/drawingml/2006/main"/>
  </p:clrMapOvr>
</p:sld>
</file>