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26e6e8be5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437a7063a4abb"/>
  </p:sldMasterIdLst>
  <p:sldIdLst>
    <p:sldId xmlns:r="http://schemas.openxmlformats.org/officeDocument/2006/relationships" id="256" r:id="R178e62a8b69a42ae"/>
    <p:sldId xmlns:r="http://schemas.openxmlformats.org/officeDocument/2006/relationships" id="257" r:id="Rbc2ca691d68349bb"/>
    <p:sldId xmlns:r="http://schemas.openxmlformats.org/officeDocument/2006/relationships" id="258" r:id="R4e393ad0654a449e"/>
    <p:sldId xmlns:r="http://schemas.openxmlformats.org/officeDocument/2006/relationships" id="259" r:id="Rbad74dafe45b472f"/>
    <p:sldId xmlns:r="http://schemas.openxmlformats.org/officeDocument/2006/relationships" id="260" r:id="R41aa42dd31ae4697"/>
    <p:sldId xmlns:r="http://schemas.openxmlformats.org/officeDocument/2006/relationships" id="261" r:id="Rad3ea7a765754488"/>
    <p:sldId xmlns:r="http://schemas.openxmlformats.org/officeDocument/2006/relationships" id="262" r:id="R18f8ebc2e771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437a7063a4abb" /><Relationship Type="http://schemas.openxmlformats.org/officeDocument/2006/relationships/slide" Target="/ppt/slides/slide1.xml" Id="R178e62a8b69a42ae" /><Relationship Type="http://schemas.openxmlformats.org/officeDocument/2006/relationships/slide" Target="/ppt/slides/slide2.xml" Id="Rbc2ca691d68349bb" /><Relationship Type="http://schemas.openxmlformats.org/officeDocument/2006/relationships/slide" Target="/ppt/slides/slide3.xml" Id="R4e393ad0654a449e" /><Relationship Type="http://schemas.openxmlformats.org/officeDocument/2006/relationships/slide" Target="/ppt/slides/slide4.xml" Id="Rbad74dafe45b472f" /><Relationship Type="http://schemas.openxmlformats.org/officeDocument/2006/relationships/slide" Target="/ppt/slides/slide5.xml" Id="R41aa42dd31ae4697" /><Relationship Type="http://schemas.openxmlformats.org/officeDocument/2006/relationships/slide" Target="/ppt/slides/slide6.xml" Id="Rad3ea7a765754488" /><Relationship Type="http://schemas.openxmlformats.org/officeDocument/2006/relationships/slide" Target="/ppt/slides/slide7.xml" Id="R18f8ebc2e771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84b67e3e8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d7c9bf624cf4" /><Relationship Type="http://schemas.openxmlformats.org/officeDocument/2006/relationships/theme" Target="/ppt/slideMasters/theme/theme1.xml" Id="Rfd9a01be56be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5d7c9bf62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88bd6cb3d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468a613d1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d14ba722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31c65dbea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bf78fb27e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adb75a38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273c8e7b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OLE CHRISTIAN HAGA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CHRISTIAN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OLE CHRISTIAN HAGA AS ble etablert [år] og holder til i Tunhovd.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CHRISTIAN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CHRISTIAN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CHRISTIAN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6 924 774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CHRISTIAN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OLE CHRISTIAN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GEIR BJØRNAR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CHRISTIAN HAGA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Tunhovd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3544 Tunhovd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CHRISTIAN HAGA AS</a:t>
            </a:r>
          </a:p>
        </p:txBody>
      </p:sp>
    </p:spTree>
  </p:cSld>
  <p:clrMapOvr>
    <a:masterClrMapping xmlns:a="http://schemas.openxmlformats.org/drawingml/2006/main"/>
  </p:clrMapOvr>
</p:sld>
</file>