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8f706268c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9f70b39604f02"/>
  </p:sldMasterIdLst>
  <p:sldIdLst>
    <p:sldId xmlns:r="http://schemas.openxmlformats.org/officeDocument/2006/relationships" id="256" r:id="Ra43c0344fcb14610"/>
    <p:sldId xmlns:r="http://schemas.openxmlformats.org/officeDocument/2006/relationships" id="257" r:id="Ra84c4cf1eb044b73"/>
    <p:sldId xmlns:r="http://schemas.openxmlformats.org/officeDocument/2006/relationships" id="258" r:id="R5c226ea41cc747da"/>
    <p:sldId xmlns:r="http://schemas.openxmlformats.org/officeDocument/2006/relationships" id="259" r:id="Rcf07caf8d428487b"/>
    <p:sldId xmlns:r="http://schemas.openxmlformats.org/officeDocument/2006/relationships" id="260" r:id="R3f9b1905f1e24d82"/>
    <p:sldId xmlns:r="http://schemas.openxmlformats.org/officeDocument/2006/relationships" id="261" r:id="R0c9c4d4b2040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9f70b39604f02" /><Relationship Type="http://schemas.openxmlformats.org/officeDocument/2006/relationships/slide" Target="/ppt/slides/slide1.xml" Id="Ra43c0344fcb14610" /><Relationship Type="http://schemas.openxmlformats.org/officeDocument/2006/relationships/slide" Target="/ppt/slides/slide2.xml" Id="Ra84c4cf1eb044b73" /><Relationship Type="http://schemas.openxmlformats.org/officeDocument/2006/relationships/slide" Target="/ppt/slides/slide3.xml" Id="R5c226ea41cc747da" /><Relationship Type="http://schemas.openxmlformats.org/officeDocument/2006/relationships/slide" Target="/ppt/slides/slide4.xml" Id="Rcf07caf8d428487b" /><Relationship Type="http://schemas.openxmlformats.org/officeDocument/2006/relationships/slide" Target="/ppt/slides/slide5.xml" Id="R3f9b1905f1e24d82" /><Relationship Type="http://schemas.openxmlformats.org/officeDocument/2006/relationships/slide" Target="/ppt/slides/slide6.xml" Id="R0c9c4d4b2040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3ca7c93a6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3f8b048446fb" /><Relationship Type="http://schemas.openxmlformats.org/officeDocument/2006/relationships/theme" Target="/ppt/slideMasters/theme/theme1.xml" Id="R6cf55828ba2a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c3f8b0484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702c59b8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a333e7c41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ae6ee473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4ff54dd3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169644ce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6c53f634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SPAREBANK 1 SMN UTVIKLING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SPAREBANK 1 SMN UTVIKLING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36 560 926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37 229 412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103 148 460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103 429 108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990 565 643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SPAREBANK 1 SMN UTVIKLING</a:t>
            </a:r>
          </a:p>
        </p:txBody>
      </p:sp>
    </p:spTree>
  </p:cSld>
  <p:clrMapOvr>
    <a:masterClrMapping xmlns:a="http://schemas.openxmlformats.org/drawingml/2006/main"/>
  </p:clrMapOvr>
</p:sld>
</file>