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776990be1141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c72ef30ed74f23"/>
  </p:sldMasterIdLst>
  <p:sldIdLst>
    <p:sldId xmlns:r="http://schemas.openxmlformats.org/officeDocument/2006/relationships" id="256" r:id="R2cea985e6171484b"/>
    <p:sldId xmlns:r="http://schemas.openxmlformats.org/officeDocument/2006/relationships" id="257" r:id="R9eff4ab85a3d4aff"/>
    <p:sldId xmlns:r="http://schemas.openxmlformats.org/officeDocument/2006/relationships" id="258" r:id="R9d99341ce2c545e3"/>
    <p:sldId xmlns:r="http://schemas.openxmlformats.org/officeDocument/2006/relationships" id="259" r:id="Rb2e8b3c8078c4a06"/>
    <p:sldId xmlns:r="http://schemas.openxmlformats.org/officeDocument/2006/relationships" id="260" r:id="Re122e94f52f849d6"/>
    <p:sldId xmlns:r="http://schemas.openxmlformats.org/officeDocument/2006/relationships" id="261" r:id="R876991aa23604bff"/>
    <p:sldId xmlns:r="http://schemas.openxmlformats.org/officeDocument/2006/relationships" id="262" r:id="R0352807b67c2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72ef30ed74f23" /><Relationship Type="http://schemas.openxmlformats.org/officeDocument/2006/relationships/slide" Target="/ppt/slides/slide1.xml" Id="R2cea985e6171484b" /><Relationship Type="http://schemas.openxmlformats.org/officeDocument/2006/relationships/slide" Target="/ppt/slides/slide2.xml" Id="R9eff4ab85a3d4aff" /><Relationship Type="http://schemas.openxmlformats.org/officeDocument/2006/relationships/slide" Target="/ppt/slides/slide3.xml" Id="R9d99341ce2c545e3" /><Relationship Type="http://schemas.openxmlformats.org/officeDocument/2006/relationships/slide" Target="/ppt/slides/slide4.xml" Id="Rb2e8b3c8078c4a06" /><Relationship Type="http://schemas.openxmlformats.org/officeDocument/2006/relationships/slide" Target="/ppt/slides/slide5.xml" Id="Re122e94f52f849d6" /><Relationship Type="http://schemas.openxmlformats.org/officeDocument/2006/relationships/slide" Target="/ppt/slides/slide6.xml" Id="R876991aa23604bff" /><Relationship Type="http://schemas.openxmlformats.org/officeDocument/2006/relationships/slide" Target="/ppt/slides/slide7.xml" Id="R0352807b67c2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e22f115eb43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99d0d28f04a52" /><Relationship Type="http://schemas.openxmlformats.org/officeDocument/2006/relationships/theme" Target="/ppt/slideMasters/theme/theme1.xml" Id="Rfbac5232d9434b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99d0d28f0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b04864ae94c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a1e7dcce841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86b5056af47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49f9982024a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5273173a3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91152cb4b40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6eac453fa43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ÅSKOLLEN LIFT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ÅSKOLLEN LIFT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ÅSKOLLEN LIFT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ÅSKOLLEN LIFT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ÅSKOLLEN LIFT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ÅSKOLLEN LIFT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14 916 812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5 365 366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31 552 028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ÅSKOLLEN LIFT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 WILLEM JAN VAN DER  –  58,9 %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 CATHERINE M VAN DER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 JACK WILLEM VAN DER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VDM HOLDING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ÅSKOLLEN LIFT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Holmestrandsveien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990 579 261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ÅSKOLLEN LIFT HOLDING AS</a:t>
            </a:r>
          </a:p>
        </p:txBody>
      </p:sp>
    </p:spTree>
  </p:cSld>
  <p:clrMapOvr>
    <a:masterClrMapping xmlns:a="http://schemas.openxmlformats.org/drawingml/2006/main"/>
  </p:clrMapOvr>
</p:sld>
</file>