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6ce0baeb3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1a9d19d7444db"/>
  </p:sldMasterIdLst>
  <p:sldIdLst>
    <p:sldId xmlns:r="http://schemas.openxmlformats.org/officeDocument/2006/relationships" id="256" r:id="Red3474662578409f"/>
    <p:sldId xmlns:r="http://schemas.openxmlformats.org/officeDocument/2006/relationships" id="257" r:id="R23694c4060d94c7f"/>
    <p:sldId xmlns:r="http://schemas.openxmlformats.org/officeDocument/2006/relationships" id="258" r:id="Re1c84686325d4428"/>
    <p:sldId xmlns:r="http://schemas.openxmlformats.org/officeDocument/2006/relationships" id="259" r:id="R63460d67e33844f4"/>
    <p:sldId xmlns:r="http://schemas.openxmlformats.org/officeDocument/2006/relationships" id="260" r:id="R671f0c3e38c14e7b"/>
    <p:sldId xmlns:r="http://schemas.openxmlformats.org/officeDocument/2006/relationships" id="261" r:id="Rcaf4bfe398894abb"/>
    <p:sldId xmlns:r="http://schemas.openxmlformats.org/officeDocument/2006/relationships" id="262" r:id="Rf4feb0c325d04e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1a9d19d7444db" /><Relationship Type="http://schemas.openxmlformats.org/officeDocument/2006/relationships/slide" Target="/ppt/slides/slide1.xml" Id="Red3474662578409f" /><Relationship Type="http://schemas.openxmlformats.org/officeDocument/2006/relationships/slide" Target="/ppt/slides/slide2.xml" Id="R23694c4060d94c7f" /><Relationship Type="http://schemas.openxmlformats.org/officeDocument/2006/relationships/slide" Target="/ppt/slides/slide3.xml" Id="Re1c84686325d4428" /><Relationship Type="http://schemas.openxmlformats.org/officeDocument/2006/relationships/slide" Target="/ppt/slides/slide4.xml" Id="R63460d67e33844f4" /><Relationship Type="http://schemas.openxmlformats.org/officeDocument/2006/relationships/slide" Target="/ppt/slides/slide5.xml" Id="R671f0c3e38c14e7b" /><Relationship Type="http://schemas.openxmlformats.org/officeDocument/2006/relationships/slide" Target="/ppt/slides/slide6.xml" Id="Rcaf4bfe398894abb" /><Relationship Type="http://schemas.openxmlformats.org/officeDocument/2006/relationships/slide" Target="/ppt/slides/slide7.xml" Id="Rf4feb0c325d04e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187c59c12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fd19aed64920" /><Relationship Type="http://schemas.openxmlformats.org/officeDocument/2006/relationships/theme" Target="/ppt/slideMasters/theme/theme1.xml" Id="Rf80571fb5b2b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bfd19aed6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52ec60c7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3f66f587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779a9a7c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949d99ef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8539adf9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d1ba74d3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5bc1aa029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LIFTUTLEIE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290 736 057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43 984 370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31 188 694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130 133 725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322 276 026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ÅSKOLLEN LIFT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post@drammenlift.no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990 579 873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LIFTUTLEIE AS</a:t>
            </a:r>
          </a:p>
        </p:txBody>
      </p:sp>
    </p:spTree>
  </p:cSld>
  <p:clrMapOvr>
    <a:masterClrMapping xmlns:a="http://schemas.openxmlformats.org/drawingml/2006/main"/>
  </p:clrMapOvr>
</p:sld>
</file>