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8a144a565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ecb66193640da"/>
  </p:sldMasterIdLst>
  <p:sldIdLst>
    <p:sldId xmlns:r="http://schemas.openxmlformats.org/officeDocument/2006/relationships" id="256" r:id="R61d7f97e077f43e8"/>
    <p:sldId xmlns:r="http://schemas.openxmlformats.org/officeDocument/2006/relationships" id="257" r:id="Re469e0cce83646df"/>
    <p:sldId xmlns:r="http://schemas.openxmlformats.org/officeDocument/2006/relationships" id="258" r:id="R9334301e11a5415b"/>
    <p:sldId xmlns:r="http://schemas.openxmlformats.org/officeDocument/2006/relationships" id="259" r:id="Rb078599616044c95"/>
    <p:sldId xmlns:r="http://schemas.openxmlformats.org/officeDocument/2006/relationships" id="260" r:id="Rb173e713288543fd"/>
    <p:sldId xmlns:r="http://schemas.openxmlformats.org/officeDocument/2006/relationships" id="261" r:id="Rb91c69544e144d44"/>
    <p:sldId xmlns:r="http://schemas.openxmlformats.org/officeDocument/2006/relationships" id="262" r:id="R4e9d6c1fc7bf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ecb66193640da" /><Relationship Type="http://schemas.openxmlformats.org/officeDocument/2006/relationships/slide" Target="/ppt/slides/slide1.xml" Id="R61d7f97e077f43e8" /><Relationship Type="http://schemas.openxmlformats.org/officeDocument/2006/relationships/slide" Target="/ppt/slides/slide2.xml" Id="Re469e0cce83646df" /><Relationship Type="http://schemas.openxmlformats.org/officeDocument/2006/relationships/slide" Target="/ppt/slides/slide3.xml" Id="R9334301e11a5415b" /><Relationship Type="http://schemas.openxmlformats.org/officeDocument/2006/relationships/slide" Target="/ppt/slides/slide4.xml" Id="Rb078599616044c95" /><Relationship Type="http://schemas.openxmlformats.org/officeDocument/2006/relationships/slide" Target="/ppt/slides/slide5.xml" Id="Rb173e713288543fd" /><Relationship Type="http://schemas.openxmlformats.org/officeDocument/2006/relationships/slide" Target="/ppt/slides/slide6.xml" Id="Rb91c69544e144d44" /><Relationship Type="http://schemas.openxmlformats.org/officeDocument/2006/relationships/slide" Target="/ppt/slides/slide7.xml" Id="R4e9d6c1fc7bf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1cfa1aae9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596407724125" /><Relationship Type="http://schemas.openxmlformats.org/officeDocument/2006/relationships/theme" Target="/ppt/slideMasters/theme/theme1.xml" Id="Rb28832a21a99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359640772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be2ca4fa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b70b0bd83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50e0cd10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455b2ebd9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4d785c7c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4fec6c7a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e31231228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DUNVOLD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13 585 324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135 553 615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138 191 824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DUNVOLD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Økernveien 252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990 584 273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DUNVOLD INVEST AS</a:t>
            </a:r>
          </a:p>
        </p:txBody>
      </p:sp>
    </p:spTree>
  </p:cSld>
  <p:clrMapOvr>
    <a:masterClrMapping xmlns:a="http://schemas.openxmlformats.org/drawingml/2006/main"/>
  </p:clrMapOvr>
</p:sld>
</file>