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63c9a2afc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84b48e9e524721"/>
  </p:sldMasterIdLst>
  <p:sldIdLst>
    <p:sldId xmlns:r="http://schemas.openxmlformats.org/officeDocument/2006/relationships" id="256" r:id="R2fd456aa05d242cd"/>
    <p:sldId xmlns:r="http://schemas.openxmlformats.org/officeDocument/2006/relationships" id="257" r:id="R185e1c4664d84d71"/>
    <p:sldId xmlns:r="http://schemas.openxmlformats.org/officeDocument/2006/relationships" id="258" r:id="R878bc6b9ce914ded"/>
    <p:sldId xmlns:r="http://schemas.openxmlformats.org/officeDocument/2006/relationships" id="259" r:id="R5d6d127bb553486b"/>
    <p:sldId xmlns:r="http://schemas.openxmlformats.org/officeDocument/2006/relationships" id="260" r:id="R1440d14cefe54687"/>
    <p:sldId xmlns:r="http://schemas.openxmlformats.org/officeDocument/2006/relationships" id="261" r:id="R0ef23a2989f84449"/>
    <p:sldId xmlns:r="http://schemas.openxmlformats.org/officeDocument/2006/relationships" id="262" r:id="Raefbca55ae1e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4b48e9e524721" /><Relationship Type="http://schemas.openxmlformats.org/officeDocument/2006/relationships/slide" Target="/ppt/slides/slide1.xml" Id="R2fd456aa05d242cd" /><Relationship Type="http://schemas.openxmlformats.org/officeDocument/2006/relationships/slide" Target="/ppt/slides/slide2.xml" Id="R185e1c4664d84d71" /><Relationship Type="http://schemas.openxmlformats.org/officeDocument/2006/relationships/slide" Target="/ppt/slides/slide3.xml" Id="R878bc6b9ce914ded" /><Relationship Type="http://schemas.openxmlformats.org/officeDocument/2006/relationships/slide" Target="/ppt/slides/slide4.xml" Id="R5d6d127bb553486b" /><Relationship Type="http://schemas.openxmlformats.org/officeDocument/2006/relationships/slide" Target="/ppt/slides/slide5.xml" Id="R1440d14cefe54687" /><Relationship Type="http://schemas.openxmlformats.org/officeDocument/2006/relationships/slide" Target="/ppt/slides/slide6.xml" Id="R0ef23a2989f84449" /><Relationship Type="http://schemas.openxmlformats.org/officeDocument/2006/relationships/slide" Target="/ppt/slides/slide7.xml" Id="Raefbca55ae1e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7879e7be94f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62d54234c443f" /><Relationship Type="http://schemas.openxmlformats.org/officeDocument/2006/relationships/theme" Target="/ppt/slideMasters/theme/theme1.xml" Id="R2c4002c0b887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62d54234c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394ea4c2c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45e50256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41a7aabcf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9430900ae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331469cd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02e2349e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5b93f5f09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BILSKIRNE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BILSKIRNE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−1 551 271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72 128 309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104 415 611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ANDENÆS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ANDENÆS WESTVOLD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ANDENÆS WESTVOLD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ANDENÆS WESTVOLD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990 584 575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