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470b2b9c54a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6de6edb0242eb"/>
  </p:sldMasterIdLst>
  <p:sldIdLst>
    <p:sldId xmlns:r="http://schemas.openxmlformats.org/officeDocument/2006/relationships" id="256" r:id="R9f91dd3e5d4b4a3f"/>
    <p:sldId xmlns:r="http://schemas.openxmlformats.org/officeDocument/2006/relationships" id="257" r:id="R78bd77ef87c649cb"/>
    <p:sldId xmlns:r="http://schemas.openxmlformats.org/officeDocument/2006/relationships" id="258" r:id="R01b30d35ca72461a"/>
    <p:sldId xmlns:r="http://schemas.openxmlformats.org/officeDocument/2006/relationships" id="259" r:id="R804b04dea1774b40"/>
    <p:sldId xmlns:r="http://schemas.openxmlformats.org/officeDocument/2006/relationships" id="260" r:id="Racfcce9bbbea4a0b"/>
    <p:sldId xmlns:r="http://schemas.openxmlformats.org/officeDocument/2006/relationships" id="261" r:id="R54d548b80dd940f7"/>
    <p:sldId xmlns:r="http://schemas.openxmlformats.org/officeDocument/2006/relationships" id="262" r:id="Rb318b2e04d8e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6de6edb0242eb" /><Relationship Type="http://schemas.openxmlformats.org/officeDocument/2006/relationships/slide" Target="/ppt/slides/slide1.xml" Id="R9f91dd3e5d4b4a3f" /><Relationship Type="http://schemas.openxmlformats.org/officeDocument/2006/relationships/slide" Target="/ppt/slides/slide2.xml" Id="R78bd77ef87c649cb" /><Relationship Type="http://schemas.openxmlformats.org/officeDocument/2006/relationships/slide" Target="/ppt/slides/slide3.xml" Id="R01b30d35ca72461a" /><Relationship Type="http://schemas.openxmlformats.org/officeDocument/2006/relationships/slide" Target="/ppt/slides/slide4.xml" Id="R804b04dea1774b40" /><Relationship Type="http://schemas.openxmlformats.org/officeDocument/2006/relationships/slide" Target="/ppt/slides/slide5.xml" Id="Racfcce9bbbea4a0b" /><Relationship Type="http://schemas.openxmlformats.org/officeDocument/2006/relationships/slide" Target="/ppt/slides/slide6.xml" Id="R54d548b80dd940f7" /><Relationship Type="http://schemas.openxmlformats.org/officeDocument/2006/relationships/slide" Target="/ppt/slides/slide7.xml" Id="Rb318b2e04d8e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5e88578c4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df52251eb410d" /><Relationship Type="http://schemas.openxmlformats.org/officeDocument/2006/relationships/theme" Target="/ppt/slideMasters/theme/theme1.xml" Id="R13b2d5f8221245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df52251eb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4cdc5a26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f96ba019f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f9418254144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15d577aee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08351ec3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5b98abf3e40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40731f9a6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TIGHT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TIGHT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TIGHT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TIGHT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TIGHT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TIGHT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7 494 518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10 762 174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TIGHT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MONEFELDT IVAR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TIGHT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Herres vei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990 587 256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TIGHT HOLDING AS</a:t>
            </a:r>
          </a:p>
        </p:txBody>
      </p:sp>
    </p:spTree>
  </p:cSld>
  <p:clrMapOvr>
    <a:masterClrMapping xmlns:a="http://schemas.openxmlformats.org/drawingml/2006/main"/>
  </p:clrMapOvr>
</p:sld>
</file>